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1" r:id="rId5"/>
  </p:sldMasterIdLst>
  <p:notesMasterIdLst>
    <p:notesMasterId r:id="rId16"/>
  </p:notesMasterIdLst>
  <p:sldIdLst>
    <p:sldId id="317" r:id="rId6"/>
    <p:sldId id="4407" r:id="rId7"/>
    <p:sldId id="4404" r:id="rId8"/>
    <p:sldId id="4405" r:id="rId9"/>
    <p:sldId id="4406" r:id="rId10"/>
    <p:sldId id="931" r:id="rId11"/>
    <p:sldId id="4408" r:id="rId12"/>
    <p:sldId id="335" r:id="rId13"/>
    <p:sldId id="4412" r:id="rId14"/>
    <p:sldId id="741" r:id="rId15"/>
  </p:sldIdLst>
  <p:sldSz cx="9144000" cy="5143500" type="screen16x9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4" userDrawn="1">
          <p15:clr>
            <a:srgbClr val="A4A3A4"/>
          </p15:clr>
        </p15:guide>
        <p15:guide id="2" pos="50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339"/>
    <a:srgbClr val="87C661"/>
    <a:srgbClr val="0DC7F9"/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DF5A69-1289-468E-B1EC-3CC6280130EE}" v="584" dt="2023-04-17T20:21:33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9" autoAdjust="0"/>
    <p:restoredTop sz="86392" autoAdjust="0"/>
  </p:normalViewPr>
  <p:slideViewPr>
    <p:cSldViewPr snapToObjects="1" showGuides="1">
      <p:cViewPr varScale="1">
        <p:scale>
          <a:sx n="101" d="100"/>
          <a:sy n="101" d="100"/>
        </p:scale>
        <p:origin x="66" y="210"/>
      </p:cViewPr>
      <p:guideLst>
        <p:guide orient="horz" pos="2004"/>
        <p:guide pos="50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D8968-5589-4D72-99FE-22377F93962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5F0BAEF3-C962-4115-B940-F6FE4DAB472B}">
      <dgm:prSet phldrT="[Tekst]"/>
      <dgm:spPr/>
      <dgm:t>
        <a:bodyPr/>
        <a:lstStyle/>
        <a:p>
          <a:r>
            <a:rPr lang="da-DK" dirty="0">
              <a:solidFill>
                <a:srgbClr val="FF0000"/>
              </a:solidFill>
            </a:rPr>
            <a:t>Mangel på arbejdskraft</a:t>
          </a:r>
        </a:p>
      </dgm:t>
    </dgm:pt>
    <dgm:pt modelId="{9BDD71C6-E0A4-451C-833F-3B1C151E9A47}" type="parTrans" cxnId="{4D822380-8C3F-49B7-8F0B-9CB4370C2E0A}">
      <dgm:prSet/>
      <dgm:spPr/>
      <dgm:t>
        <a:bodyPr/>
        <a:lstStyle/>
        <a:p>
          <a:endParaRPr lang="da-DK"/>
        </a:p>
      </dgm:t>
    </dgm:pt>
    <dgm:pt modelId="{04AA4938-6F8E-4E31-A4A3-BEA2AABBCD0B}" type="sibTrans" cxnId="{4D822380-8C3F-49B7-8F0B-9CB4370C2E0A}">
      <dgm:prSet/>
      <dgm:spPr/>
      <dgm:t>
        <a:bodyPr/>
        <a:lstStyle/>
        <a:p>
          <a:endParaRPr lang="da-DK"/>
        </a:p>
      </dgm:t>
    </dgm:pt>
    <dgm:pt modelId="{61895C8F-E092-4B26-BCEB-E32171D73B04}">
      <dgm:prSet phldrT="[Tekst]"/>
      <dgm:spPr/>
      <dgm:t>
        <a:bodyPr/>
        <a:lstStyle/>
        <a:p>
          <a:r>
            <a:rPr lang="da-DK" dirty="0">
              <a:solidFill>
                <a:srgbClr val="FF0000"/>
              </a:solidFill>
            </a:rPr>
            <a:t>Flere ældre og flere med kroniske sygdomme</a:t>
          </a:r>
        </a:p>
      </dgm:t>
    </dgm:pt>
    <dgm:pt modelId="{82D00FE6-FE08-438B-8325-77C63F194F5B}" type="parTrans" cxnId="{82C4F663-1BD8-4C7F-8C0E-36E59628AC69}">
      <dgm:prSet/>
      <dgm:spPr/>
      <dgm:t>
        <a:bodyPr/>
        <a:lstStyle/>
        <a:p>
          <a:endParaRPr lang="da-DK"/>
        </a:p>
      </dgm:t>
    </dgm:pt>
    <dgm:pt modelId="{B0DCDFF0-16A7-4E5B-A17F-3B87B3E11F70}" type="sibTrans" cxnId="{82C4F663-1BD8-4C7F-8C0E-36E59628AC69}">
      <dgm:prSet/>
      <dgm:spPr/>
      <dgm:t>
        <a:bodyPr/>
        <a:lstStyle/>
        <a:p>
          <a:endParaRPr lang="da-DK"/>
        </a:p>
      </dgm:t>
    </dgm:pt>
    <dgm:pt modelId="{198719B8-595A-4B26-B8A8-F65904BEC84C}">
      <dgm:prSet phldrT="[Tekst]"/>
      <dgm:spPr/>
      <dgm:t>
        <a:bodyPr/>
        <a:lstStyle/>
        <a:p>
          <a:r>
            <a:rPr lang="da-DK" dirty="0">
              <a:solidFill>
                <a:srgbClr val="FF0000"/>
              </a:solidFill>
            </a:rPr>
            <a:t>Borgernes forventninger og betalingsvillighed </a:t>
          </a:r>
        </a:p>
      </dgm:t>
    </dgm:pt>
    <dgm:pt modelId="{131DECD9-6A0C-4362-B137-D3E88DF01B53}" type="parTrans" cxnId="{02E908B5-D63F-4D47-8BCA-CDBE96D0FB96}">
      <dgm:prSet/>
      <dgm:spPr/>
      <dgm:t>
        <a:bodyPr/>
        <a:lstStyle/>
        <a:p>
          <a:endParaRPr lang="da-DK"/>
        </a:p>
      </dgm:t>
    </dgm:pt>
    <dgm:pt modelId="{80AF4AC2-7BBA-4705-BE60-1357FBBD382C}" type="sibTrans" cxnId="{02E908B5-D63F-4D47-8BCA-CDBE96D0FB96}">
      <dgm:prSet/>
      <dgm:spPr/>
      <dgm:t>
        <a:bodyPr/>
        <a:lstStyle/>
        <a:p>
          <a:endParaRPr lang="da-DK"/>
        </a:p>
      </dgm:t>
    </dgm:pt>
    <dgm:pt modelId="{124EDB94-32E9-4942-A6D6-E896856B0D91}">
      <dgm:prSet phldrT="[Tekst]"/>
      <dgm:spPr/>
      <dgm:t>
        <a:bodyPr/>
        <a:lstStyle/>
        <a:p>
          <a:r>
            <a:rPr lang="da-DK" dirty="0">
              <a:solidFill>
                <a:srgbClr val="FF0000"/>
              </a:solidFill>
            </a:rPr>
            <a:t>Ulighed i sundhed og folkesundhed</a:t>
          </a:r>
        </a:p>
      </dgm:t>
    </dgm:pt>
    <dgm:pt modelId="{A27F78E0-92AD-46B8-AA9B-7931A9D86D2E}" type="parTrans" cxnId="{17260D05-9FB0-48AC-8EA9-48F7FAEC9600}">
      <dgm:prSet/>
      <dgm:spPr/>
      <dgm:t>
        <a:bodyPr/>
        <a:lstStyle/>
        <a:p>
          <a:endParaRPr lang="da-DK"/>
        </a:p>
      </dgm:t>
    </dgm:pt>
    <dgm:pt modelId="{173ED260-B33F-42C6-808B-B1049BBF9010}" type="sibTrans" cxnId="{17260D05-9FB0-48AC-8EA9-48F7FAEC9600}">
      <dgm:prSet/>
      <dgm:spPr/>
      <dgm:t>
        <a:bodyPr/>
        <a:lstStyle/>
        <a:p>
          <a:endParaRPr lang="da-DK"/>
        </a:p>
      </dgm:t>
    </dgm:pt>
    <dgm:pt modelId="{59AB9E12-D101-4EB9-A596-7038C0996ACA}">
      <dgm:prSet phldrT="[Tekst]"/>
      <dgm:spPr/>
      <dgm:t>
        <a:bodyPr/>
        <a:lstStyle/>
        <a:p>
          <a:r>
            <a:rPr lang="da-DK" dirty="0">
              <a:solidFill>
                <a:srgbClr val="FF0000"/>
              </a:solidFill>
            </a:rPr>
            <a:t>Kriser (klima, trusler fra cybercrime mv.)</a:t>
          </a:r>
        </a:p>
      </dgm:t>
    </dgm:pt>
    <dgm:pt modelId="{94DF9F00-DF4C-45E1-AAC1-A3F664374610}" type="parTrans" cxnId="{8D12C4FD-6528-4849-901D-0785121C33E8}">
      <dgm:prSet/>
      <dgm:spPr/>
      <dgm:t>
        <a:bodyPr/>
        <a:lstStyle/>
        <a:p>
          <a:endParaRPr lang="da-DK"/>
        </a:p>
      </dgm:t>
    </dgm:pt>
    <dgm:pt modelId="{641FCC60-52FC-4F52-8AF3-8978BF9D5C59}" type="sibTrans" cxnId="{8D12C4FD-6528-4849-901D-0785121C33E8}">
      <dgm:prSet/>
      <dgm:spPr/>
      <dgm:t>
        <a:bodyPr/>
        <a:lstStyle/>
        <a:p>
          <a:endParaRPr lang="da-DK"/>
        </a:p>
      </dgm:t>
    </dgm:pt>
    <dgm:pt modelId="{EEE9F6BE-88EE-42A1-8430-F6482B7C1BF8}" type="pres">
      <dgm:prSet presAssocID="{388D8968-5589-4D72-99FE-22377F93962A}" presName="cycle" presStyleCnt="0">
        <dgm:presLayoutVars>
          <dgm:dir/>
          <dgm:resizeHandles val="exact"/>
        </dgm:presLayoutVars>
      </dgm:prSet>
      <dgm:spPr/>
    </dgm:pt>
    <dgm:pt modelId="{6D46DB75-8153-4705-B87C-CBA85AAC30A2}" type="pres">
      <dgm:prSet presAssocID="{5F0BAEF3-C962-4115-B940-F6FE4DAB472B}" presName="node" presStyleLbl="node1" presStyleIdx="0" presStyleCnt="5">
        <dgm:presLayoutVars>
          <dgm:bulletEnabled val="1"/>
        </dgm:presLayoutVars>
      </dgm:prSet>
      <dgm:spPr/>
    </dgm:pt>
    <dgm:pt modelId="{9A6C6ED8-109A-4E41-8EED-4F9D8BFF015B}" type="pres">
      <dgm:prSet presAssocID="{04AA4938-6F8E-4E31-A4A3-BEA2AABBCD0B}" presName="sibTrans" presStyleLbl="sibTrans2D1" presStyleIdx="0" presStyleCnt="5"/>
      <dgm:spPr/>
    </dgm:pt>
    <dgm:pt modelId="{88C6F36E-1DE7-4AE4-8A78-78528EB86B14}" type="pres">
      <dgm:prSet presAssocID="{04AA4938-6F8E-4E31-A4A3-BEA2AABBCD0B}" presName="connectorText" presStyleLbl="sibTrans2D1" presStyleIdx="0" presStyleCnt="5"/>
      <dgm:spPr/>
    </dgm:pt>
    <dgm:pt modelId="{52782642-8E89-415A-9C7F-93153178EBCF}" type="pres">
      <dgm:prSet presAssocID="{61895C8F-E092-4B26-BCEB-E32171D73B04}" presName="node" presStyleLbl="node1" presStyleIdx="1" presStyleCnt="5">
        <dgm:presLayoutVars>
          <dgm:bulletEnabled val="1"/>
        </dgm:presLayoutVars>
      </dgm:prSet>
      <dgm:spPr/>
    </dgm:pt>
    <dgm:pt modelId="{6FE693EB-889B-4EE4-B5E0-48C37A55FE84}" type="pres">
      <dgm:prSet presAssocID="{B0DCDFF0-16A7-4E5B-A17F-3B87B3E11F70}" presName="sibTrans" presStyleLbl="sibTrans2D1" presStyleIdx="1" presStyleCnt="5"/>
      <dgm:spPr/>
    </dgm:pt>
    <dgm:pt modelId="{CE6AA775-68D7-4258-A55F-70D46D9D9683}" type="pres">
      <dgm:prSet presAssocID="{B0DCDFF0-16A7-4E5B-A17F-3B87B3E11F70}" presName="connectorText" presStyleLbl="sibTrans2D1" presStyleIdx="1" presStyleCnt="5"/>
      <dgm:spPr/>
    </dgm:pt>
    <dgm:pt modelId="{D25C8165-DD4C-4CF8-AF86-02D2C581BB78}" type="pres">
      <dgm:prSet presAssocID="{198719B8-595A-4B26-B8A8-F65904BEC84C}" presName="node" presStyleLbl="node1" presStyleIdx="2" presStyleCnt="5">
        <dgm:presLayoutVars>
          <dgm:bulletEnabled val="1"/>
        </dgm:presLayoutVars>
      </dgm:prSet>
      <dgm:spPr/>
    </dgm:pt>
    <dgm:pt modelId="{9047310B-93DA-4CA8-885D-65AAD517BBF2}" type="pres">
      <dgm:prSet presAssocID="{80AF4AC2-7BBA-4705-BE60-1357FBBD382C}" presName="sibTrans" presStyleLbl="sibTrans2D1" presStyleIdx="2" presStyleCnt="5"/>
      <dgm:spPr/>
    </dgm:pt>
    <dgm:pt modelId="{D9E24E4B-A99F-4438-8D5C-5184D6E0E0A8}" type="pres">
      <dgm:prSet presAssocID="{80AF4AC2-7BBA-4705-BE60-1357FBBD382C}" presName="connectorText" presStyleLbl="sibTrans2D1" presStyleIdx="2" presStyleCnt="5"/>
      <dgm:spPr/>
    </dgm:pt>
    <dgm:pt modelId="{16D107F6-A6B3-47F2-BF5A-0EDA50CF3987}" type="pres">
      <dgm:prSet presAssocID="{124EDB94-32E9-4942-A6D6-E896856B0D91}" presName="node" presStyleLbl="node1" presStyleIdx="3" presStyleCnt="5">
        <dgm:presLayoutVars>
          <dgm:bulletEnabled val="1"/>
        </dgm:presLayoutVars>
      </dgm:prSet>
      <dgm:spPr/>
    </dgm:pt>
    <dgm:pt modelId="{7162297F-FE74-438E-ACF6-AAD7117E9C20}" type="pres">
      <dgm:prSet presAssocID="{173ED260-B33F-42C6-808B-B1049BBF9010}" presName="sibTrans" presStyleLbl="sibTrans2D1" presStyleIdx="3" presStyleCnt="5"/>
      <dgm:spPr/>
    </dgm:pt>
    <dgm:pt modelId="{49F32542-3328-48E8-BAC5-76209E566829}" type="pres">
      <dgm:prSet presAssocID="{173ED260-B33F-42C6-808B-B1049BBF9010}" presName="connectorText" presStyleLbl="sibTrans2D1" presStyleIdx="3" presStyleCnt="5"/>
      <dgm:spPr/>
    </dgm:pt>
    <dgm:pt modelId="{45B8D774-5BE2-4389-9F8C-ACDDDBBDCD40}" type="pres">
      <dgm:prSet presAssocID="{59AB9E12-D101-4EB9-A596-7038C0996ACA}" presName="node" presStyleLbl="node1" presStyleIdx="4" presStyleCnt="5">
        <dgm:presLayoutVars>
          <dgm:bulletEnabled val="1"/>
        </dgm:presLayoutVars>
      </dgm:prSet>
      <dgm:spPr/>
    </dgm:pt>
    <dgm:pt modelId="{5C2DF1BD-60B2-4F21-8E87-8B288F057983}" type="pres">
      <dgm:prSet presAssocID="{641FCC60-52FC-4F52-8AF3-8978BF9D5C59}" presName="sibTrans" presStyleLbl="sibTrans2D1" presStyleIdx="4" presStyleCnt="5"/>
      <dgm:spPr/>
    </dgm:pt>
    <dgm:pt modelId="{028FA9C8-1556-46C9-8D80-4DF6FC26AEE9}" type="pres">
      <dgm:prSet presAssocID="{641FCC60-52FC-4F52-8AF3-8978BF9D5C59}" presName="connectorText" presStyleLbl="sibTrans2D1" presStyleIdx="4" presStyleCnt="5"/>
      <dgm:spPr/>
    </dgm:pt>
  </dgm:ptLst>
  <dgm:cxnLst>
    <dgm:cxn modelId="{17260D05-9FB0-48AC-8EA9-48F7FAEC9600}" srcId="{388D8968-5589-4D72-99FE-22377F93962A}" destId="{124EDB94-32E9-4942-A6D6-E896856B0D91}" srcOrd="3" destOrd="0" parTransId="{A27F78E0-92AD-46B8-AA9B-7931A9D86D2E}" sibTransId="{173ED260-B33F-42C6-808B-B1049BBF9010}"/>
    <dgm:cxn modelId="{8F189816-F2C6-4ADA-AC83-68159A0658BA}" type="presOf" srcId="{80AF4AC2-7BBA-4705-BE60-1357FBBD382C}" destId="{9047310B-93DA-4CA8-885D-65AAD517BBF2}" srcOrd="0" destOrd="0" presId="urn:microsoft.com/office/officeart/2005/8/layout/cycle2"/>
    <dgm:cxn modelId="{3CE4B636-F43C-4F75-BBD8-8675C375BD68}" type="presOf" srcId="{04AA4938-6F8E-4E31-A4A3-BEA2AABBCD0B}" destId="{9A6C6ED8-109A-4E41-8EED-4F9D8BFF015B}" srcOrd="0" destOrd="0" presId="urn:microsoft.com/office/officeart/2005/8/layout/cycle2"/>
    <dgm:cxn modelId="{BFECB838-BC8A-4079-809A-63A442D0A88F}" type="presOf" srcId="{641FCC60-52FC-4F52-8AF3-8978BF9D5C59}" destId="{5C2DF1BD-60B2-4F21-8E87-8B288F057983}" srcOrd="0" destOrd="0" presId="urn:microsoft.com/office/officeart/2005/8/layout/cycle2"/>
    <dgm:cxn modelId="{7682D042-1A07-480E-BF5B-95B7B1CF0E0A}" type="presOf" srcId="{61895C8F-E092-4B26-BCEB-E32171D73B04}" destId="{52782642-8E89-415A-9C7F-93153178EBCF}" srcOrd="0" destOrd="0" presId="urn:microsoft.com/office/officeart/2005/8/layout/cycle2"/>
    <dgm:cxn modelId="{82C4F663-1BD8-4C7F-8C0E-36E59628AC69}" srcId="{388D8968-5589-4D72-99FE-22377F93962A}" destId="{61895C8F-E092-4B26-BCEB-E32171D73B04}" srcOrd="1" destOrd="0" parTransId="{82D00FE6-FE08-438B-8325-77C63F194F5B}" sibTransId="{B0DCDFF0-16A7-4E5B-A17F-3B87B3E11F70}"/>
    <dgm:cxn modelId="{2399F368-16A2-4087-95F9-BF9C687DB256}" type="presOf" srcId="{173ED260-B33F-42C6-808B-B1049BBF9010}" destId="{7162297F-FE74-438E-ACF6-AAD7117E9C20}" srcOrd="0" destOrd="0" presId="urn:microsoft.com/office/officeart/2005/8/layout/cycle2"/>
    <dgm:cxn modelId="{D2F64C49-CE3F-49B6-AE4A-3EF7606D4CD0}" type="presOf" srcId="{B0DCDFF0-16A7-4E5B-A17F-3B87B3E11F70}" destId="{6FE693EB-889B-4EE4-B5E0-48C37A55FE84}" srcOrd="0" destOrd="0" presId="urn:microsoft.com/office/officeart/2005/8/layout/cycle2"/>
    <dgm:cxn modelId="{610E9C54-6FC5-4179-B4AD-59FC6F7DB9E7}" type="presOf" srcId="{59AB9E12-D101-4EB9-A596-7038C0996ACA}" destId="{45B8D774-5BE2-4389-9F8C-ACDDDBBDCD40}" srcOrd="0" destOrd="0" presId="urn:microsoft.com/office/officeart/2005/8/layout/cycle2"/>
    <dgm:cxn modelId="{8C81D975-54FD-4ED6-ABA9-53F622D4404F}" type="presOf" srcId="{124EDB94-32E9-4942-A6D6-E896856B0D91}" destId="{16D107F6-A6B3-47F2-BF5A-0EDA50CF3987}" srcOrd="0" destOrd="0" presId="urn:microsoft.com/office/officeart/2005/8/layout/cycle2"/>
    <dgm:cxn modelId="{4D822380-8C3F-49B7-8F0B-9CB4370C2E0A}" srcId="{388D8968-5589-4D72-99FE-22377F93962A}" destId="{5F0BAEF3-C962-4115-B940-F6FE4DAB472B}" srcOrd="0" destOrd="0" parTransId="{9BDD71C6-E0A4-451C-833F-3B1C151E9A47}" sibTransId="{04AA4938-6F8E-4E31-A4A3-BEA2AABBCD0B}"/>
    <dgm:cxn modelId="{FF487A89-5844-44D0-B6B3-F860900991AD}" type="presOf" srcId="{04AA4938-6F8E-4E31-A4A3-BEA2AABBCD0B}" destId="{88C6F36E-1DE7-4AE4-8A78-78528EB86B14}" srcOrd="1" destOrd="0" presId="urn:microsoft.com/office/officeart/2005/8/layout/cycle2"/>
    <dgm:cxn modelId="{15E60692-32E7-4C7D-9C76-4D0AB62F86AC}" type="presOf" srcId="{198719B8-595A-4B26-B8A8-F65904BEC84C}" destId="{D25C8165-DD4C-4CF8-AF86-02D2C581BB78}" srcOrd="0" destOrd="0" presId="urn:microsoft.com/office/officeart/2005/8/layout/cycle2"/>
    <dgm:cxn modelId="{ADD4249D-C54C-428A-9039-8048BD70DEF4}" type="presOf" srcId="{5F0BAEF3-C962-4115-B940-F6FE4DAB472B}" destId="{6D46DB75-8153-4705-B87C-CBA85AAC30A2}" srcOrd="0" destOrd="0" presId="urn:microsoft.com/office/officeart/2005/8/layout/cycle2"/>
    <dgm:cxn modelId="{02E908B5-D63F-4D47-8BCA-CDBE96D0FB96}" srcId="{388D8968-5589-4D72-99FE-22377F93962A}" destId="{198719B8-595A-4B26-B8A8-F65904BEC84C}" srcOrd="2" destOrd="0" parTransId="{131DECD9-6A0C-4362-B137-D3E88DF01B53}" sibTransId="{80AF4AC2-7BBA-4705-BE60-1357FBBD382C}"/>
    <dgm:cxn modelId="{4F6221C2-4ED0-4798-9738-F4B14FC88902}" type="presOf" srcId="{641FCC60-52FC-4F52-8AF3-8978BF9D5C59}" destId="{028FA9C8-1556-46C9-8D80-4DF6FC26AEE9}" srcOrd="1" destOrd="0" presId="urn:microsoft.com/office/officeart/2005/8/layout/cycle2"/>
    <dgm:cxn modelId="{08FA55CC-BC08-4089-B117-CA0D810B2DD4}" type="presOf" srcId="{B0DCDFF0-16A7-4E5B-A17F-3B87B3E11F70}" destId="{CE6AA775-68D7-4258-A55F-70D46D9D9683}" srcOrd="1" destOrd="0" presId="urn:microsoft.com/office/officeart/2005/8/layout/cycle2"/>
    <dgm:cxn modelId="{F77668E8-81C6-425D-9FFB-BD2CA61A3355}" type="presOf" srcId="{388D8968-5589-4D72-99FE-22377F93962A}" destId="{EEE9F6BE-88EE-42A1-8430-F6482B7C1BF8}" srcOrd="0" destOrd="0" presId="urn:microsoft.com/office/officeart/2005/8/layout/cycle2"/>
    <dgm:cxn modelId="{A1F87AE8-510E-4787-89F1-66FA4F5B5BB4}" type="presOf" srcId="{173ED260-B33F-42C6-808B-B1049BBF9010}" destId="{49F32542-3328-48E8-BAC5-76209E566829}" srcOrd="1" destOrd="0" presId="urn:microsoft.com/office/officeart/2005/8/layout/cycle2"/>
    <dgm:cxn modelId="{47654DEE-6F14-4ED1-B2AD-AE3F8FDD5232}" type="presOf" srcId="{80AF4AC2-7BBA-4705-BE60-1357FBBD382C}" destId="{D9E24E4B-A99F-4438-8D5C-5184D6E0E0A8}" srcOrd="1" destOrd="0" presId="urn:microsoft.com/office/officeart/2005/8/layout/cycle2"/>
    <dgm:cxn modelId="{8D12C4FD-6528-4849-901D-0785121C33E8}" srcId="{388D8968-5589-4D72-99FE-22377F93962A}" destId="{59AB9E12-D101-4EB9-A596-7038C0996ACA}" srcOrd="4" destOrd="0" parTransId="{94DF9F00-DF4C-45E1-AAC1-A3F664374610}" sibTransId="{641FCC60-52FC-4F52-8AF3-8978BF9D5C59}"/>
    <dgm:cxn modelId="{F996BD85-CE52-4C96-B525-D34C408D2872}" type="presParOf" srcId="{EEE9F6BE-88EE-42A1-8430-F6482B7C1BF8}" destId="{6D46DB75-8153-4705-B87C-CBA85AAC30A2}" srcOrd="0" destOrd="0" presId="urn:microsoft.com/office/officeart/2005/8/layout/cycle2"/>
    <dgm:cxn modelId="{702C44B0-BFA8-4DFA-8996-3741A51EABCD}" type="presParOf" srcId="{EEE9F6BE-88EE-42A1-8430-F6482B7C1BF8}" destId="{9A6C6ED8-109A-4E41-8EED-4F9D8BFF015B}" srcOrd="1" destOrd="0" presId="urn:microsoft.com/office/officeart/2005/8/layout/cycle2"/>
    <dgm:cxn modelId="{3C0700C9-FC0A-4681-80F6-AC8549414D8B}" type="presParOf" srcId="{9A6C6ED8-109A-4E41-8EED-4F9D8BFF015B}" destId="{88C6F36E-1DE7-4AE4-8A78-78528EB86B14}" srcOrd="0" destOrd="0" presId="urn:microsoft.com/office/officeart/2005/8/layout/cycle2"/>
    <dgm:cxn modelId="{85929F6D-C8A6-47B6-845C-014D02ED97E4}" type="presParOf" srcId="{EEE9F6BE-88EE-42A1-8430-F6482B7C1BF8}" destId="{52782642-8E89-415A-9C7F-93153178EBCF}" srcOrd="2" destOrd="0" presId="urn:microsoft.com/office/officeart/2005/8/layout/cycle2"/>
    <dgm:cxn modelId="{5430CBC1-207C-45FE-9BB9-51047350480F}" type="presParOf" srcId="{EEE9F6BE-88EE-42A1-8430-F6482B7C1BF8}" destId="{6FE693EB-889B-4EE4-B5E0-48C37A55FE84}" srcOrd="3" destOrd="0" presId="urn:microsoft.com/office/officeart/2005/8/layout/cycle2"/>
    <dgm:cxn modelId="{412D7524-7055-4B2D-8A05-2D3A704E5242}" type="presParOf" srcId="{6FE693EB-889B-4EE4-B5E0-48C37A55FE84}" destId="{CE6AA775-68D7-4258-A55F-70D46D9D9683}" srcOrd="0" destOrd="0" presId="urn:microsoft.com/office/officeart/2005/8/layout/cycle2"/>
    <dgm:cxn modelId="{C8BCE716-BF82-44F7-8637-D9190DE06898}" type="presParOf" srcId="{EEE9F6BE-88EE-42A1-8430-F6482B7C1BF8}" destId="{D25C8165-DD4C-4CF8-AF86-02D2C581BB78}" srcOrd="4" destOrd="0" presId="urn:microsoft.com/office/officeart/2005/8/layout/cycle2"/>
    <dgm:cxn modelId="{68537DD1-774B-447A-BB9F-B0570FC00B3E}" type="presParOf" srcId="{EEE9F6BE-88EE-42A1-8430-F6482B7C1BF8}" destId="{9047310B-93DA-4CA8-885D-65AAD517BBF2}" srcOrd="5" destOrd="0" presId="urn:microsoft.com/office/officeart/2005/8/layout/cycle2"/>
    <dgm:cxn modelId="{D30D63A2-7F74-4E3E-98F6-6C3B89373A54}" type="presParOf" srcId="{9047310B-93DA-4CA8-885D-65AAD517BBF2}" destId="{D9E24E4B-A99F-4438-8D5C-5184D6E0E0A8}" srcOrd="0" destOrd="0" presId="urn:microsoft.com/office/officeart/2005/8/layout/cycle2"/>
    <dgm:cxn modelId="{638DF28A-D53C-4FA8-B920-A4579B491077}" type="presParOf" srcId="{EEE9F6BE-88EE-42A1-8430-F6482B7C1BF8}" destId="{16D107F6-A6B3-47F2-BF5A-0EDA50CF3987}" srcOrd="6" destOrd="0" presId="urn:microsoft.com/office/officeart/2005/8/layout/cycle2"/>
    <dgm:cxn modelId="{0490B5AF-8988-4F02-A856-4E00C84B77EB}" type="presParOf" srcId="{EEE9F6BE-88EE-42A1-8430-F6482B7C1BF8}" destId="{7162297F-FE74-438E-ACF6-AAD7117E9C20}" srcOrd="7" destOrd="0" presId="urn:microsoft.com/office/officeart/2005/8/layout/cycle2"/>
    <dgm:cxn modelId="{C22DC873-6DA4-412E-9769-B8AE3B38DF28}" type="presParOf" srcId="{7162297F-FE74-438E-ACF6-AAD7117E9C20}" destId="{49F32542-3328-48E8-BAC5-76209E566829}" srcOrd="0" destOrd="0" presId="urn:microsoft.com/office/officeart/2005/8/layout/cycle2"/>
    <dgm:cxn modelId="{E99E2FF4-23FB-4433-814E-DE5625A5253F}" type="presParOf" srcId="{EEE9F6BE-88EE-42A1-8430-F6482B7C1BF8}" destId="{45B8D774-5BE2-4389-9F8C-ACDDDBBDCD40}" srcOrd="8" destOrd="0" presId="urn:microsoft.com/office/officeart/2005/8/layout/cycle2"/>
    <dgm:cxn modelId="{10BABCCB-6C83-45F2-BF9F-5DF709BD0610}" type="presParOf" srcId="{EEE9F6BE-88EE-42A1-8430-F6482B7C1BF8}" destId="{5C2DF1BD-60B2-4F21-8E87-8B288F057983}" srcOrd="9" destOrd="0" presId="urn:microsoft.com/office/officeart/2005/8/layout/cycle2"/>
    <dgm:cxn modelId="{5B088076-3D33-4E3D-BB4A-D7E31FE3751C}" type="presParOf" srcId="{5C2DF1BD-60B2-4F21-8E87-8B288F057983}" destId="{028FA9C8-1556-46C9-8D80-4DF6FC26AEE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4D670E-C7CF-4CAD-B41C-FD4DAF997B0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2165246C-B31B-410C-A9E4-951F213760D6}">
      <dgm:prSet phldrT="[Tekst]" custT="1"/>
      <dgm:spPr>
        <a:solidFill>
          <a:schemeClr val="bg2"/>
        </a:solidFill>
      </dgm:spPr>
      <dgm:t>
        <a:bodyPr/>
        <a:lstStyle/>
        <a:p>
          <a:r>
            <a:rPr lang="da-DK" sz="1400" b="1" dirty="0">
              <a:solidFill>
                <a:schemeClr val="accent5"/>
              </a:solidFill>
            </a:rPr>
            <a:t>2,3 mio. danskere har en privat sundhedsforsikring</a:t>
          </a:r>
        </a:p>
      </dgm:t>
    </dgm:pt>
    <dgm:pt modelId="{C306E454-07C2-4FFC-AD62-B2D959B3FB37}" type="parTrans" cxnId="{62203E42-C5A0-4D7F-B8A0-D51EB6357681}">
      <dgm:prSet/>
      <dgm:spPr/>
      <dgm:t>
        <a:bodyPr/>
        <a:lstStyle/>
        <a:p>
          <a:endParaRPr lang="da-DK"/>
        </a:p>
      </dgm:t>
    </dgm:pt>
    <dgm:pt modelId="{ED6B484B-05C8-488D-A9EA-779637B1345D}" type="sibTrans" cxnId="{62203E42-C5A0-4D7F-B8A0-D51EB6357681}">
      <dgm:prSet/>
      <dgm:spPr/>
      <dgm:t>
        <a:bodyPr/>
        <a:lstStyle/>
        <a:p>
          <a:endParaRPr lang="da-DK"/>
        </a:p>
      </dgm:t>
    </dgm:pt>
    <dgm:pt modelId="{17B5CA85-8764-4143-A2BE-A65ECF9B7D64}">
      <dgm:prSet phldrT="[Teks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a-DK" sz="1200" b="1" dirty="0"/>
            <a:t>Et (godt?) svar på ubalancen mellem privat betalingsvilje og det offentlige tilbud?</a:t>
          </a:r>
        </a:p>
      </dgm:t>
    </dgm:pt>
    <dgm:pt modelId="{4DA34B95-39B8-43BB-87B2-0940B1B449AF}" type="parTrans" cxnId="{A08E20EF-B8E1-4628-958C-EBC97AD978A1}">
      <dgm:prSet/>
      <dgm:spPr/>
      <dgm:t>
        <a:bodyPr/>
        <a:lstStyle/>
        <a:p>
          <a:endParaRPr lang="da-DK"/>
        </a:p>
      </dgm:t>
    </dgm:pt>
    <dgm:pt modelId="{6BFC8199-7F5C-4E42-B6C7-1F1AF38E7459}" type="sibTrans" cxnId="{A08E20EF-B8E1-4628-958C-EBC97AD978A1}">
      <dgm:prSet/>
      <dgm:spPr/>
      <dgm:t>
        <a:bodyPr/>
        <a:lstStyle/>
        <a:p>
          <a:endParaRPr lang="da-DK"/>
        </a:p>
      </dgm:t>
    </dgm:pt>
    <dgm:pt modelId="{309A76F3-41C9-4A09-8B94-8208E0847EE5}">
      <dgm:prSet phldrT="[Tekst]"/>
      <dgm:spPr>
        <a:solidFill>
          <a:schemeClr val="bg2"/>
        </a:solidFill>
      </dgm:spPr>
      <dgm:t>
        <a:bodyPr/>
        <a:lstStyle/>
        <a:p>
          <a:r>
            <a:rPr lang="da-DK" b="1" dirty="0"/>
            <a:t>MEN: Hvem kommer forrest i køen?</a:t>
          </a:r>
        </a:p>
      </dgm:t>
    </dgm:pt>
    <dgm:pt modelId="{FFDD7BF5-E34C-421C-AFEB-7D5E781B8BC7}" type="parTrans" cxnId="{CD70CAEB-75BE-4EF4-8FE8-BC0A68A3149A}">
      <dgm:prSet/>
      <dgm:spPr/>
      <dgm:t>
        <a:bodyPr/>
        <a:lstStyle/>
        <a:p>
          <a:endParaRPr lang="da-DK"/>
        </a:p>
      </dgm:t>
    </dgm:pt>
    <dgm:pt modelId="{7D174145-304F-4552-B5BB-C6DC6356C068}" type="sibTrans" cxnId="{CD70CAEB-75BE-4EF4-8FE8-BC0A68A3149A}">
      <dgm:prSet/>
      <dgm:spPr/>
      <dgm:t>
        <a:bodyPr/>
        <a:lstStyle/>
        <a:p>
          <a:endParaRPr lang="da-DK"/>
        </a:p>
      </dgm:t>
    </dgm:pt>
    <dgm:pt modelId="{96F2994D-90DF-4B26-984D-AED01D3C26C7}">
      <dgm:prSet phldrT="[Tekst]"/>
      <dgm:spPr>
        <a:solidFill>
          <a:schemeClr val="bg2"/>
        </a:solidFill>
      </dgm:spPr>
      <dgm:t>
        <a:bodyPr/>
        <a:lstStyle/>
        <a:p>
          <a:r>
            <a:rPr lang="da-DK" b="1" dirty="0"/>
            <a:t>OG: Fører det til mere ulighed i sundhed?</a:t>
          </a:r>
        </a:p>
      </dgm:t>
    </dgm:pt>
    <dgm:pt modelId="{3807537C-A3E9-4ED1-A6F2-1E018BAE1031}" type="parTrans" cxnId="{3BC4882F-1A81-46B4-A22B-65694279386F}">
      <dgm:prSet/>
      <dgm:spPr/>
      <dgm:t>
        <a:bodyPr/>
        <a:lstStyle/>
        <a:p>
          <a:endParaRPr lang="da-DK"/>
        </a:p>
      </dgm:t>
    </dgm:pt>
    <dgm:pt modelId="{76E577F5-4649-4936-8FBD-95019AE36421}" type="sibTrans" cxnId="{3BC4882F-1A81-46B4-A22B-65694279386F}">
      <dgm:prSet/>
      <dgm:spPr/>
      <dgm:t>
        <a:bodyPr/>
        <a:lstStyle/>
        <a:p>
          <a:endParaRPr lang="da-DK"/>
        </a:p>
      </dgm:t>
    </dgm:pt>
    <dgm:pt modelId="{3EAE0B04-5F29-489C-AAEA-AE903736CECB}">
      <dgm:prSet phldrT="[Tekst]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da-DK" b="1" dirty="0"/>
            <a:t>Og hvordan prioriterer vi ressourcerne i det offentlige, når der er et privat alternativ uden prioritering?</a:t>
          </a:r>
        </a:p>
      </dgm:t>
    </dgm:pt>
    <dgm:pt modelId="{F5B04825-CD07-4BEB-B629-E6ABAE767053}" type="parTrans" cxnId="{17B8DD10-8120-47C4-B0A5-CD9B2EAAD035}">
      <dgm:prSet/>
      <dgm:spPr/>
      <dgm:t>
        <a:bodyPr/>
        <a:lstStyle/>
        <a:p>
          <a:endParaRPr lang="da-DK"/>
        </a:p>
      </dgm:t>
    </dgm:pt>
    <dgm:pt modelId="{5E8EEA29-E342-4637-AFF7-D645A4191D83}" type="sibTrans" cxnId="{17B8DD10-8120-47C4-B0A5-CD9B2EAAD035}">
      <dgm:prSet/>
      <dgm:spPr/>
      <dgm:t>
        <a:bodyPr/>
        <a:lstStyle/>
        <a:p>
          <a:endParaRPr lang="da-DK"/>
        </a:p>
      </dgm:t>
    </dgm:pt>
    <dgm:pt modelId="{C0B46CC4-A1F0-44E4-B6A8-75B77A38DA63}" type="pres">
      <dgm:prSet presAssocID="{C24D670E-C7CF-4CAD-B41C-FD4DAF997B02}" presName="Name0" presStyleCnt="0">
        <dgm:presLayoutVars>
          <dgm:dir/>
          <dgm:resizeHandles val="exact"/>
        </dgm:presLayoutVars>
      </dgm:prSet>
      <dgm:spPr/>
    </dgm:pt>
    <dgm:pt modelId="{4D82C142-9242-4408-BE5D-94018FA7B70C}" type="pres">
      <dgm:prSet presAssocID="{C24D670E-C7CF-4CAD-B41C-FD4DAF997B02}" presName="cycle" presStyleCnt="0"/>
      <dgm:spPr/>
    </dgm:pt>
    <dgm:pt modelId="{EEECD6D2-84B7-46E3-BDC6-05A470B5EE0B}" type="pres">
      <dgm:prSet presAssocID="{2165246C-B31B-410C-A9E4-951F213760D6}" presName="nodeFirstNode" presStyleLbl="node1" presStyleIdx="0" presStyleCnt="5" custRadScaleRad="100169" custRadScaleInc="4830">
        <dgm:presLayoutVars>
          <dgm:bulletEnabled val="1"/>
        </dgm:presLayoutVars>
      </dgm:prSet>
      <dgm:spPr/>
    </dgm:pt>
    <dgm:pt modelId="{D979DE0F-B513-4F75-975F-57FDCF957B89}" type="pres">
      <dgm:prSet presAssocID="{ED6B484B-05C8-488D-A9EA-779637B1345D}" presName="sibTransFirstNode" presStyleLbl="bgShp" presStyleIdx="0" presStyleCnt="1"/>
      <dgm:spPr/>
    </dgm:pt>
    <dgm:pt modelId="{F57ED867-1D73-4542-B4F4-3B9A0A2CA5B1}" type="pres">
      <dgm:prSet presAssocID="{17B5CA85-8764-4143-A2BE-A65ECF9B7D64}" presName="nodeFollowingNodes" presStyleLbl="node1" presStyleIdx="1" presStyleCnt="5" custScaleX="133810" custRadScaleRad="114558" custRadScaleInc="6688">
        <dgm:presLayoutVars>
          <dgm:bulletEnabled val="1"/>
        </dgm:presLayoutVars>
      </dgm:prSet>
      <dgm:spPr/>
    </dgm:pt>
    <dgm:pt modelId="{DD84E4F4-B38A-4B64-80E3-8B94CC46F5F4}" type="pres">
      <dgm:prSet presAssocID="{309A76F3-41C9-4A09-8B94-8208E0847EE5}" presName="nodeFollowingNodes" presStyleLbl="node1" presStyleIdx="2" presStyleCnt="5" custScaleX="139314" custRadScaleRad="129298" custRadScaleInc="-37864">
        <dgm:presLayoutVars>
          <dgm:bulletEnabled val="1"/>
        </dgm:presLayoutVars>
      </dgm:prSet>
      <dgm:spPr/>
    </dgm:pt>
    <dgm:pt modelId="{C1FCE4B4-337D-4122-A47B-B0158AE6E532}" type="pres">
      <dgm:prSet presAssocID="{96F2994D-90DF-4B26-984D-AED01D3C26C7}" presName="nodeFollowingNodes" presStyleLbl="node1" presStyleIdx="3" presStyleCnt="5" custScaleX="142584" custRadScaleRad="115323" custRadScaleInc="30662">
        <dgm:presLayoutVars>
          <dgm:bulletEnabled val="1"/>
        </dgm:presLayoutVars>
      </dgm:prSet>
      <dgm:spPr/>
    </dgm:pt>
    <dgm:pt modelId="{9DB00DC1-D8BD-4350-A537-FA2892553C24}" type="pres">
      <dgm:prSet presAssocID="{3EAE0B04-5F29-489C-AAEA-AE903736CECB}" presName="nodeFollowingNodes" presStyleLbl="node1" presStyleIdx="4" presStyleCnt="5" custScaleX="144062">
        <dgm:presLayoutVars>
          <dgm:bulletEnabled val="1"/>
        </dgm:presLayoutVars>
      </dgm:prSet>
      <dgm:spPr/>
    </dgm:pt>
  </dgm:ptLst>
  <dgm:cxnLst>
    <dgm:cxn modelId="{94D9F101-1E81-4C48-9E87-D223C8491CE0}" type="presOf" srcId="{96F2994D-90DF-4B26-984D-AED01D3C26C7}" destId="{C1FCE4B4-337D-4122-A47B-B0158AE6E532}" srcOrd="0" destOrd="0" presId="urn:microsoft.com/office/officeart/2005/8/layout/cycle3"/>
    <dgm:cxn modelId="{17B8DD10-8120-47C4-B0A5-CD9B2EAAD035}" srcId="{C24D670E-C7CF-4CAD-B41C-FD4DAF997B02}" destId="{3EAE0B04-5F29-489C-AAEA-AE903736CECB}" srcOrd="4" destOrd="0" parTransId="{F5B04825-CD07-4BEB-B629-E6ABAE767053}" sibTransId="{5E8EEA29-E342-4637-AFF7-D645A4191D83}"/>
    <dgm:cxn modelId="{A6CB4525-B732-4353-83EC-2EB0351AD1E5}" type="presOf" srcId="{2165246C-B31B-410C-A9E4-951F213760D6}" destId="{EEECD6D2-84B7-46E3-BDC6-05A470B5EE0B}" srcOrd="0" destOrd="0" presId="urn:microsoft.com/office/officeart/2005/8/layout/cycle3"/>
    <dgm:cxn modelId="{F7B86A2D-1381-48AC-AB3D-42A10418A3A0}" type="presOf" srcId="{3EAE0B04-5F29-489C-AAEA-AE903736CECB}" destId="{9DB00DC1-D8BD-4350-A537-FA2892553C24}" srcOrd="0" destOrd="0" presId="urn:microsoft.com/office/officeart/2005/8/layout/cycle3"/>
    <dgm:cxn modelId="{3BC4882F-1A81-46B4-A22B-65694279386F}" srcId="{C24D670E-C7CF-4CAD-B41C-FD4DAF997B02}" destId="{96F2994D-90DF-4B26-984D-AED01D3C26C7}" srcOrd="3" destOrd="0" parTransId="{3807537C-A3E9-4ED1-A6F2-1E018BAE1031}" sibTransId="{76E577F5-4649-4936-8FBD-95019AE36421}"/>
    <dgm:cxn modelId="{CA360931-F94F-4151-BE3B-B49CCBB0627C}" type="presOf" srcId="{17B5CA85-8764-4143-A2BE-A65ECF9B7D64}" destId="{F57ED867-1D73-4542-B4F4-3B9A0A2CA5B1}" srcOrd="0" destOrd="0" presId="urn:microsoft.com/office/officeart/2005/8/layout/cycle3"/>
    <dgm:cxn modelId="{62203E42-C5A0-4D7F-B8A0-D51EB6357681}" srcId="{C24D670E-C7CF-4CAD-B41C-FD4DAF997B02}" destId="{2165246C-B31B-410C-A9E4-951F213760D6}" srcOrd="0" destOrd="0" parTransId="{C306E454-07C2-4FFC-AD62-B2D959B3FB37}" sibTransId="{ED6B484B-05C8-488D-A9EA-779637B1345D}"/>
    <dgm:cxn modelId="{3F8EB582-59E9-4473-96DC-47F25C1FCA4D}" type="presOf" srcId="{C24D670E-C7CF-4CAD-B41C-FD4DAF997B02}" destId="{C0B46CC4-A1F0-44E4-B6A8-75B77A38DA63}" srcOrd="0" destOrd="0" presId="urn:microsoft.com/office/officeart/2005/8/layout/cycle3"/>
    <dgm:cxn modelId="{35E38193-8858-4C36-A91C-902477B29FF3}" type="presOf" srcId="{ED6B484B-05C8-488D-A9EA-779637B1345D}" destId="{D979DE0F-B513-4F75-975F-57FDCF957B89}" srcOrd="0" destOrd="0" presId="urn:microsoft.com/office/officeart/2005/8/layout/cycle3"/>
    <dgm:cxn modelId="{3C7534C8-6E4A-4F0C-88BA-BCD2E5C6FBC1}" type="presOf" srcId="{309A76F3-41C9-4A09-8B94-8208E0847EE5}" destId="{DD84E4F4-B38A-4B64-80E3-8B94CC46F5F4}" srcOrd="0" destOrd="0" presId="urn:microsoft.com/office/officeart/2005/8/layout/cycle3"/>
    <dgm:cxn modelId="{CD70CAEB-75BE-4EF4-8FE8-BC0A68A3149A}" srcId="{C24D670E-C7CF-4CAD-B41C-FD4DAF997B02}" destId="{309A76F3-41C9-4A09-8B94-8208E0847EE5}" srcOrd="2" destOrd="0" parTransId="{FFDD7BF5-E34C-421C-AFEB-7D5E781B8BC7}" sibTransId="{7D174145-304F-4552-B5BB-C6DC6356C068}"/>
    <dgm:cxn modelId="{A08E20EF-B8E1-4628-958C-EBC97AD978A1}" srcId="{C24D670E-C7CF-4CAD-B41C-FD4DAF997B02}" destId="{17B5CA85-8764-4143-A2BE-A65ECF9B7D64}" srcOrd="1" destOrd="0" parTransId="{4DA34B95-39B8-43BB-87B2-0940B1B449AF}" sibTransId="{6BFC8199-7F5C-4E42-B6C7-1F1AF38E7459}"/>
    <dgm:cxn modelId="{3DB2AE11-D40E-4CCE-896A-4A2A4557D084}" type="presParOf" srcId="{C0B46CC4-A1F0-44E4-B6A8-75B77A38DA63}" destId="{4D82C142-9242-4408-BE5D-94018FA7B70C}" srcOrd="0" destOrd="0" presId="urn:microsoft.com/office/officeart/2005/8/layout/cycle3"/>
    <dgm:cxn modelId="{1FE10BA3-92AC-49F3-979A-C1BCF3BE9C29}" type="presParOf" srcId="{4D82C142-9242-4408-BE5D-94018FA7B70C}" destId="{EEECD6D2-84B7-46E3-BDC6-05A470B5EE0B}" srcOrd="0" destOrd="0" presId="urn:microsoft.com/office/officeart/2005/8/layout/cycle3"/>
    <dgm:cxn modelId="{6145D650-3004-4BB1-9216-ADEFDA53E450}" type="presParOf" srcId="{4D82C142-9242-4408-BE5D-94018FA7B70C}" destId="{D979DE0F-B513-4F75-975F-57FDCF957B89}" srcOrd="1" destOrd="0" presId="urn:microsoft.com/office/officeart/2005/8/layout/cycle3"/>
    <dgm:cxn modelId="{BF01EE4F-FE13-46F9-AE58-BC256D6D398D}" type="presParOf" srcId="{4D82C142-9242-4408-BE5D-94018FA7B70C}" destId="{F57ED867-1D73-4542-B4F4-3B9A0A2CA5B1}" srcOrd="2" destOrd="0" presId="urn:microsoft.com/office/officeart/2005/8/layout/cycle3"/>
    <dgm:cxn modelId="{C1F37086-5901-479E-955E-A2098A1B7A03}" type="presParOf" srcId="{4D82C142-9242-4408-BE5D-94018FA7B70C}" destId="{DD84E4F4-B38A-4B64-80E3-8B94CC46F5F4}" srcOrd="3" destOrd="0" presId="urn:microsoft.com/office/officeart/2005/8/layout/cycle3"/>
    <dgm:cxn modelId="{7DEDBD71-8B53-4E59-B870-65FF8FAA0CC1}" type="presParOf" srcId="{4D82C142-9242-4408-BE5D-94018FA7B70C}" destId="{C1FCE4B4-337D-4122-A47B-B0158AE6E532}" srcOrd="4" destOrd="0" presId="urn:microsoft.com/office/officeart/2005/8/layout/cycle3"/>
    <dgm:cxn modelId="{465A7ADC-DEAE-4F94-9CBA-85529EC0B1D1}" type="presParOf" srcId="{4D82C142-9242-4408-BE5D-94018FA7B70C}" destId="{9DB00DC1-D8BD-4350-A537-FA2892553C2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6DB75-8153-4705-B87C-CBA85AAC30A2}">
      <dsp:nvSpPr>
        <dsp:cNvPr id="0" name=""/>
        <dsp:cNvSpPr/>
      </dsp:nvSpPr>
      <dsp:spPr>
        <a:xfrm>
          <a:off x="2434828" y="401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>
              <a:solidFill>
                <a:srgbClr val="FF0000"/>
              </a:solidFill>
            </a:rPr>
            <a:t>Mangel på arbejdskraft</a:t>
          </a:r>
        </a:p>
      </dsp:txBody>
      <dsp:txXfrm>
        <a:off x="2614422" y="179995"/>
        <a:ext cx="867155" cy="867155"/>
      </dsp:txXfrm>
    </dsp:sp>
    <dsp:sp modelId="{9A6C6ED8-109A-4E41-8EED-4F9D8BFF015B}">
      <dsp:nvSpPr>
        <dsp:cNvPr id="0" name=""/>
        <dsp:cNvSpPr/>
      </dsp:nvSpPr>
      <dsp:spPr>
        <a:xfrm rot="2160000">
          <a:off x="3622675" y="942976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700" kern="1200"/>
        </a:p>
      </dsp:txBody>
      <dsp:txXfrm>
        <a:off x="3632045" y="996915"/>
        <a:ext cx="228964" cy="248335"/>
      </dsp:txXfrm>
    </dsp:sp>
    <dsp:sp modelId="{52782642-8E89-415A-9C7F-93153178EBCF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>
              <a:solidFill>
                <a:srgbClr val="FF0000"/>
              </a:solidFill>
            </a:rPr>
            <a:t>Flere ældre og flere med kroniske sygdomme</a:t>
          </a:r>
        </a:p>
      </dsp:txBody>
      <dsp:txXfrm>
        <a:off x="4105844" y="1263576"/>
        <a:ext cx="867155" cy="867155"/>
      </dsp:txXfrm>
    </dsp:sp>
    <dsp:sp modelId="{6FE693EB-889B-4EE4-B5E0-48C37A55FE84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700" kern="1200"/>
        </a:p>
      </dsp:txBody>
      <dsp:txXfrm rot="10800000">
        <a:off x="4158126" y="2394156"/>
        <a:ext cx="228964" cy="248335"/>
      </dsp:txXfrm>
    </dsp:sp>
    <dsp:sp modelId="{D25C8165-DD4C-4CF8-AF86-02D2C581BB78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>
              <a:solidFill>
                <a:srgbClr val="FF0000"/>
              </a:solidFill>
            </a:rPr>
            <a:t>Borgernes forventninger og betalingsvillighed </a:t>
          </a:r>
        </a:p>
      </dsp:txBody>
      <dsp:txXfrm>
        <a:off x="3536171" y="3016849"/>
        <a:ext cx="867155" cy="867155"/>
      </dsp:txXfrm>
    </dsp:sp>
    <dsp:sp modelId="{9047310B-93DA-4CA8-885D-65AAD517BBF2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700" kern="1200"/>
        </a:p>
      </dsp:txBody>
      <dsp:txXfrm rot="10800000">
        <a:off x="2991839" y="3326259"/>
        <a:ext cx="228964" cy="248335"/>
      </dsp:txXfrm>
    </dsp:sp>
    <dsp:sp modelId="{16D107F6-A6B3-47F2-BF5A-0EDA50CF3987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>
              <a:solidFill>
                <a:srgbClr val="FF0000"/>
              </a:solidFill>
            </a:rPr>
            <a:t>Ulighed i sundhed og folkesundhed</a:t>
          </a:r>
        </a:p>
      </dsp:txBody>
      <dsp:txXfrm>
        <a:off x="1692672" y="3016849"/>
        <a:ext cx="867155" cy="867155"/>
      </dsp:txXfrm>
    </dsp:sp>
    <dsp:sp modelId="{7162297F-FE74-438E-ACF6-AAD7117E9C20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700" kern="1200"/>
        </a:p>
      </dsp:txBody>
      <dsp:txXfrm rot="10800000">
        <a:off x="1744954" y="2505090"/>
        <a:ext cx="228964" cy="248335"/>
      </dsp:txXfrm>
    </dsp:sp>
    <dsp:sp modelId="{45B8D774-5BE2-4389-9F8C-ACDDDBBDCD40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>
              <a:solidFill>
                <a:srgbClr val="FF0000"/>
              </a:solidFill>
            </a:rPr>
            <a:t>Kriser (klima, trusler fra cybercrime mv.)</a:t>
          </a:r>
        </a:p>
      </dsp:txBody>
      <dsp:txXfrm>
        <a:off x="1122999" y="1263576"/>
        <a:ext cx="867155" cy="867155"/>
      </dsp:txXfrm>
    </dsp:sp>
    <dsp:sp modelId="{5C2DF1BD-60B2-4F21-8E87-8B288F057983}">
      <dsp:nvSpPr>
        <dsp:cNvPr id="0" name=""/>
        <dsp:cNvSpPr/>
      </dsp:nvSpPr>
      <dsp:spPr>
        <a:xfrm rot="19440000">
          <a:off x="2131253" y="95385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700" kern="1200"/>
        </a:p>
      </dsp:txBody>
      <dsp:txXfrm>
        <a:off x="2140623" y="1065476"/>
        <a:ext cx="228964" cy="248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9DE0F-B513-4F75-975F-57FDCF957B89}">
      <dsp:nvSpPr>
        <dsp:cNvPr id="0" name=""/>
        <dsp:cNvSpPr/>
      </dsp:nvSpPr>
      <dsp:spPr>
        <a:xfrm>
          <a:off x="2810406" y="-24512"/>
          <a:ext cx="3728448" cy="3728448"/>
        </a:xfrm>
        <a:prstGeom prst="circularArrow">
          <a:avLst>
            <a:gd name="adj1" fmla="val 5544"/>
            <a:gd name="adj2" fmla="val 330680"/>
            <a:gd name="adj3" fmla="val 13752384"/>
            <a:gd name="adj4" fmla="val 1740030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CD6D2-84B7-46E3-BDC6-05A470B5EE0B}">
      <dsp:nvSpPr>
        <dsp:cNvPr id="0" name=""/>
        <dsp:cNvSpPr/>
      </dsp:nvSpPr>
      <dsp:spPr>
        <a:xfrm>
          <a:off x="3792835" y="0"/>
          <a:ext cx="1763590" cy="881795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>
              <a:solidFill>
                <a:schemeClr val="accent5"/>
              </a:solidFill>
            </a:rPr>
            <a:t>2,3 mio. danskere har en privat sundhedsforsikring</a:t>
          </a:r>
        </a:p>
      </dsp:txBody>
      <dsp:txXfrm>
        <a:off x="3835881" y="43046"/>
        <a:ext cx="1677498" cy="795703"/>
      </dsp:txXfrm>
    </dsp:sp>
    <dsp:sp modelId="{F57ED867-1D73-4542-B4F4-3B9A0A2CA5B1}">
      <dsp:nvSpPr>
        <dsp:cNvPr id="0" name=""/>
        <dsp:cNvSpPr/>
      </dsp:nvSpPr>
      <dsp:spPr>
        <a:xfrm>
          <a:off x="5181596" y="1150358"/>
          <a:ext cx="2359860" cy="881795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/>
            <a:t>Et (godt?) svar på ubalancen mellem privat betalingsvilje og det offentlige tilbud?</a:t>
          </a:r>
        </a:p>
      </dsp:txBody>
      <dsp:txXfrm>
        <a:off x="5224642" y="1193404"/>
        <a:ext cx="2273768" cy="795703"/>
      </dsp:txXfrm>
    </dsp:sp>
    <dsp:sp modelId="{DD84E4F4-B38A-4B64-80E3-8B94CC46F5F4}">
      <dsp:nvSpPr>
        <dsp:cNvPr id="0" name=""/>
        <dsp:cNvSpPr/>
      </dsp:nvSpPr>
      <dsp:spPr>
        <a:xfrm>
          <a:off x="5122569" y="2658059"/>
          <a:ext cx="2456928" cy="881795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/>
            <a:t>MEN: Hvem kommer forrest i køen?</a:t>
          </a:r>
        </a:p>
      </dsp:txBody>
      <dsp:txXfrm>
        <a:off x="5165615" y="2701105"/>
        <a:ext cx="2370836" cy="795703"/>
      </dsp:txXfrm>
    </dsp:sp>
    <dsp:sp modelId="{C1FCE4B4-337D-4122-A47B-B0158AE6E532}">
      <dsp:nvSpPr>
        <dsp:cNvPr id="0" name=""/>
        <dsp:cNvSpPr/>
      </dsp:nvSpPr>
      <dsp:spPr>
        <a:xfrm>
          <a:off x="1845973" y="2658050"/>
          <a:ext cx="2514598" cy="881795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/>
            <a:t>OG: Fører det til mere ulighed i sundhed?</a:t>
          </a:r>
        </a:p>
      </dsp:txBody>
      <dsp:txXfrm>
        <a:off x="1889019" y="2701096"/>
        <a:ext cx="2428506" cy="795703"/>
      </dsp:txXfrm>
    </dsp:sp>
    <dsp:sp modelId="{9DB00DC1-D8BD-4350-A537-FA2892553C24}">
      <dsp:nvSpPr>
        <dsp:cNvPr id="0" name=""/>
        <dsp:cNvSpPr/>
      </dsp:nvSpPr>
      <dsp:spPr>
        <a:xfrm>
          <a:off x="1811639" y="1099282"/>
          <a:ext cx="2540664" cy="881795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/>
            <a:t>Og hvordan prioriterer vi ressourcerne i det offentlige, når der er et privat alternativ uden prioritering?</a:t>
          </a:r>
        </a:p>
      </dsp:txBody>
      <dsp:txXfrm>
        <a:off x="1854685" y="1142328"/>
        <a:ext cx="2454572" cy="795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AF5D5-85F7-45BE-91B1-815C90BB320D}" type="datetimeFigureOut">
              <a:rPr lang="da-DK" smtClean="0"/>
              <a:t>17-04-2023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3A644-0B02-4AD0-99A1-4CAE83D7BF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502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67BE-FE60-4588-9E69-A7D9BC3683DE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118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67BE-FE60-4588-9E69-A7D9BC3683DE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069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67BE-FE60-4588-9E69-A7D9BC3683DE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308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67BE-FE60-4588-9E69-A7D9BC3683DE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0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Overskrifter nævnt i valgkampen – hvad kan vi evt. spille ind med?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942BC-56C2-47A5-A5F8-52861B21E06D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202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Man kan også gå endnu længere og tilbyde et mere forpligtende ansvar for sundhedsfaglige indsatser på plejehjem, akutpladser, botilbud m.v.?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942BC-56C2-47A5-A5F8-52861B21E06D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5198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67A14-3917-4DB5-8054-02FFDDCC2786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4432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Honorarstrukturen ses der på i øjeblikket. Tvivl om almen praksis stadig afslutter 90 pct. af patienterne – frygten for at overse noget og den såkaldte ”defensive medicin” kan føre til flere henvisninger ”for en sikkerheds skyld”.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67A14-3917-4DB5-8054-02FFDDCC2786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6756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Dette taler for, at vi som samfund tager stilling til spørgsmålet – og ikke bare lader tingene skride. For så underminerer vi den konsensus, vi har haft om den skattebetalte offentlige velfærd. I prioritering indgår også, at det offentlige hjælper med administration af forsikringsordninger, f.eks. I almen praksis.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689D3-F027-48BC-9EBC-9367DA6FDAB4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555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952750"/>
            <a:ext cx="7772400" cy="79771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indlæg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67150"/>
            <a:ext cx="6400800" cy="65008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evt</a:t>
            </a:r>
            <a:r>
              <a:rPr lang="en-US" dirty="0"/>
              <a:t>. </a:t>
            </a:r>
            <a:r>
              <a:rPr lang="en-US" dirty="0" err="1"/>
              <a:t>undertekst</a:t>
            </a:r>
            <a:endParaRPr lang="da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C10398-9AEA-422E-B2F6-49F7A3E500E4}"/>
              </a:ext>
            </a:extLst>
          </p:cNvPr>
          <p:cNvSpPr/>
          <p:nvPr userDrawn="1"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3A5BEEC-EDFC-4F0B-BFED-72CA15072F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5800" y="1153428"/>
            <a:ext cx="1293912" cy="16002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indsætte</a:t>
            </a:r>
            <a:r>
              <a:rPr lang="en-US" dirty="0"/>
              <a:t> </a:t>
            </a:r>
            <a:r>
              <a:rPr lang="en-US" dirty="0" err="1"/>
              <a:t>oplægsholders</a:t>
            </a:r>
            <a:r>
              <a:rPr lang="en-US" dirty="0"/>
              <a:t> </a:t>
            </a:r>
            <a:r>
              <a:rPr lang="en-US" dirty="0" err="1"/>
              <a:t>billede</a:t>
            </a:r>
            <a:endParaRPr lang="da-DK" dirty="0"/>
          </a:p>
        </p:txBody>
      </p:sp>
      <p:pic>
        <p:nvPicPr>
          <p:cNvPr id="5" name="Billede 14" descr="DANSKE REGIONER LOGO2 grøn§.png">
            <a:extLst>
              <a:ext uri="{FF2B5EF4-FFF2-40B4-BE49-F238E27FC236}">
                <a16:creationId xmlns:a16="http://schemas.microsoft.com/office/drawing/2014/main" id="{71A39779-5EFB-4674-BC20-23349257C9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2534013" cy="80311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682DE2-C85B-410A-89AF-68CE5A4E71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23110" y="2151648"/>
            <a:ext cx="6130290" cy="609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Navn</a:t>
            </a:r>
            <a:br>
              <a:rPr lang="en-US" dirty="0"/>
            </a:br>
            <a:r>
              <a:rPr lang="en-US" dirty="0" err="1"/>
              <a:t>Titel</a:t>
            </a:r>
            <a:r>
              <a:rPr lang="en-US" dirty="0"/>
              <a:t>, center mv</a:t>
            </a:r>
          </a:p>
        </p:txBody>
      </p:sp>
    </p:spTree>
    <p:extLst>
      <p:ext uri="{BB962C8B-B14F-4D97-AF65-F5344CB8AC3E}">
        <p14:creationId xmlns:p14="http://schemas.microsoft.com/office/powerpoint/2010/main" val="40945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89535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788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91142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391246"/>
            <a:ext cx="4040188" cy="32033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91142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1391246"/>
            <a:ext cx="4041775" cy="32033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6017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7071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737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51434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51435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38588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5264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481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4665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43815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43815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9005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rvet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4D7B40-D52A-4E91-B993-E316A841F483}"/>
              </a:ext>
            </a:extLst>
          </p:cNvPr>
          <p:cNvSpPr/>
          <p:nvPr userDrawn="1"/>
        </p:nvSpPr>
        <p:spPr>
          <a:xfrm>
            <a:off x="5644" y="0"/>
            <a:ext cx="914019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6215" y="2944897"/>
            <a:ext cx="4020615" cy="79771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præsentation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906215" y="3971210"/>
            <a:ext cx="4020615" cy="65008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titel</a:t>
            </a:r>
            <a:r>
              <a:rPr lang="en-US" dirty="0"/>
              <a:t>, center for </a:t>
            </a:r>
            <a:r>
              <a:rPr lang="en-US" dirty="0" err="1"/>
              <a:t>indlægsholderen</a:t>
            </a:r>
            <a:endParaRPr lang="da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C10398-9AEA-422E-B2F6-49F7A3E500E4}"/>
              </a:ext>
            </a:extLst>
          </p:cNvPr>
          <p:cNvSpPr/>
          <p:nvPr userDrawn="1"/>
        </p:nvSpPr>
        <p:spPr>
          <a:xfrm>
            <a:off x="5644" y="0"/>
            <a:ext cx="9144000" cy="742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E876DD71-3BA2-4B28-83BB-8F9CC1CBE4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endParaRPr lang="da-DK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B836F2-32D7-4D63-A0C9-8B2612213F92}"/>
              </a:ext>
            </a:extLst>
          </p:cNvPr>
          <p:cNvGrpSpPr/>
          <p:nvPr userDrawn="1"/>
        </p:nvGrpSpPr>
        <p:grpSpPr>
          <a:xfrm>
            <a:off x="4972049" y="1296686"/>
            <a:ext cx="3581401" cy="952803"/>
            <a:chOff x="2906713" y="487363"/>
            <a:chExt cx="3330576" cy="877888"/>
          </a:xfrm>
          <a:solidFill>
            <a:schemeClr val="accent6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02E67DA-703E-4FE7-A6CB-EDD5E1730E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8938" y="495300"/>
              <a:ext cx="228600" cy="366713"/>
            </a:xfrm>
            <a:custGeom>
              <a:avLst/>
              <a:gdLst>
                <a:gd name="T0" fmla="*/ 0 w 632"/>
                <a:gd name="T1" fmla="*/ 0 h 1000"/>
                <a:gd name="T2" fmla="*/ 0 w 632"/>
                <a:gd name="T3" fmla="*/ 500 h 1000"/>
                <a:gd name="T4" fmla="*/ 0 w 632"/>
                <a:gd name="T5" fmla="*/ 1000 h 1000"/>
                <a:gd name="T6" fmla="*/ 316 w 632"/>
                <a:gd name="T7" fmla="*/ 1000 h 1000"/>
                <a:gd name="T8" fmla="*/ 632 w 632"/>
                <a:gd name="T9" fmla="*/ 1000 h 1000"/>
                <a:gd name="T10" fmla="*/ 632 w 632"/>
                <a:gd name="T11" fmla="*/ 932 h 1000"/>
                <a:gd name="T12" fmla="*/ 632 w 632"/>
                <a:gd name="T13" fmla="*/ 863 h 1000"/>
                <a:gd name="T14" fmla="*/ 423 w 632"/>
                <a:gd name="T15" fmla="*/ 863 h 1000"/>
                <a:gd name="T16" fmla="*/ 214 w 632"/>
                <a:gd name="T17" fmla="*/ 863 h 1000"/>
                <a:gd name="T18" fmla="*/ 214 w 632"/>
                <a:gd name="T19" fmla="*/ 705 h 1000"/>
                <a:gd name="T20" fmla="*/ 214 w 632"/>
                <a:gd name="T21" fmla="*/ 547 h 1000"/>
                <a:gd name="T22" fmla="*/ 372 w 632"/>
                <a:gd name="T23" fmla="*/ 547 h 1000"/>
                <a:gd name="T24" fmla="*/ 530 w 632"/>
                <a:gd name="T25" fmla="*/ 547 h 1000"/>
                <a:gd name="T26" fmla="*/ 530 w 632"/>
                <a:gd name="T27" fmla="*/ 474 h 1000"/>
                <a:gd name="T28" fmla="*/ 530 w 632"/>
                <a:gd name="T29" fmla="*/ 402 h 1000"/>
                <a:gd name="T30" fmla="*/ 372 w 632"/>
                <a:gd name="T31" fmla="*/ 402 h 1000"/>
                <a:gd name="T32" fmla="*/ 214 w 632"/>
                <a:gd name="T33" fmla="*/ 402 h 1000"/>
                <a:gd name="T34" fmla="*/ 214 w 632"/>
                <a:gd name="T35" fmla="*/ 273 h 1000"/>
                <a:gd name="T36" fmla="*/ 214 w 632"/>
                <a:gd name="T37" fmla="*/ 145 h 1000"/>
                <a:gd name="T38" fmla="*/ 419 w 632"/>
                <a:gd name="T39" fmla="*/ 145 h 1000"/>
                <a:gd name="T40" fmla="*/ 624 w 632"/>
                <a:gd name="T41" fmla="*/ 145 h 1000"/>
                <a:gd name="T42" fmla="*/ 624 w 632"/>
                <a:gd name="T43" fmla="*/ 73 h 1000"/>
                <a:gd name="T44" fmla="*/ 624 w 632"/>
                <a:gd name="T45" fmla="*/ 0 h 1000"/>
                <a:gd name="T46" fmla="*/ 312 w 632"/>
                <a:gd name="T47" fmla="*/ 0 h 1000"/>
                <a:gd name="T48" fmla="*/ 0 w 632"/>
                <a:gd name="T49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2" h="1000">
                  <a:moveTo>
                    <a:pt x="0" y="0"/>
                  </a:moveTo>
                  <a:lnTo>
                    <a:pt x="0" y="500"/>
                  </a:lnTo>
                  <a:lnTo>
                    <a:pt x="0" y="1000"/>
                  </a:lnTo>
                  <a:lnTo>
                    <a:pt x="316" y="1000"/>
                  </a:lnTo>
                  <a:lnTo>
                    <a:pt x="632" y="1000"/>
                  </a:lnTo>
                  <a:lnTo>
                    <a:pt x="632" y="932"/>
                  </a:lnTo>
                  <a:lnTo>
                    <a:pt x="632" y="863"/>
                  </a:lnTo>
                  <a:lnTo>
                    <a:pt x="423" y="863"/>
                  </a:lnTo>
                  <a:lnTo>
                    <a:pt x="214" y="863"/>
                  </a:lnTo>
                  <a:lnTo>
                    <a:pt x="214" y="705"/>
                  </a:lnTo>
                  <a:lnTo>
                    <a:pt x="214" y="547"/>
                  </a:lnTo>
                  <a:lnTo>
                    <a:pt x="372" y="547"/>
                  </a:lnTo>
                  <a:lnTo>
                    <a:pt x="530" y="547"/>
                  </a:lnTo>
                  <a:lnTo>
                    <a:pt x="530" y="474"/>
                  </a:lnTo>
                  <a:lnTo>
                    <a:pt x="530" y="402"/>
                  </a:lnTo>
                  <a:lnTo>
                    <a:pt x="372" y="402"/>
                  </a:lnTo>
                  <a:lnTo>
                    <a:pt x="214" y="402"/>
                  </a:lnTo>
                  <a:lnTo>
                    <a:pt x="214" y="273"/>
                  </a:lnTo>
                  <a:lnTo>
                    <a:pt x="214" y="145"/>
                  </a:lnTo>
                  <a:lnTo>
                    <a:pt x="419" y="145"/>
                  </a:lnTo>
                  <a:lnTo>
                    <a:pt x="624" y="145"/>
                  </a:lnTo>
                  <a:lnTo>
                    <a:pt x="624" y="73"/>
                  </a:lnTo>
                  <a:lnTo>
                    <a:pt x="624" y="0"/>
                  </a:lnTo>
                  <a:lnTo>
                    <a:pt x="31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67AA592-C3A4-4462-9142-D106CF28D1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33876" y="971550"/>
              <a:ext cx="285750" cy="384175"/>
            </a:xfrm>
            <a:custGeom>
              <a:avLst/>
              <a:gdLst>
                <a:gd name="T0" fmla="*/ 402 w 791"/>
                <a:gd name="T1" fmla="*/ 1041 h 1051"/>
                <a:gd name="T2" fmla="*/ 236 w 791"/>
                <a:gd name="T3" fmla="*/ 993 h 1051"/>
                <a:gd name="T4" fmla="*/ 0 w 791"/>
                <a:gd name="T5" fmla="*/ 513 h 1051"/>
                <a:gd name="T6" fmla="*/ 356 w 791"/>
                <a:gd name="T7" fmla="*/ 16 h 1051"/>
                <a:gd name="T8" fmla="*/ 697 w 791"/>
                <a:gd name="T9" fmla="*/ 14 h 1051"/>
                <a:gd name="T10" fmla="*/ 774 w 791"/>
                <a:gd name="T11" fmla="*/ 24 h 1051"/>
                <a:gd name="T12" fmla="*/ 776 w 791"/>
                <a:gd name="T13" fmla="*/ 99 h 1051"/>
                <a:gd name="T14" fmla="*/ 654 w 791"/>
                <a:gd name="T15" fmla="*/ 161 h 1051"/>
                <a:gd name="T16" fmla="*/ 308 w 791"/>
                <a:gd name="T17" fmla="*/ 216 h 1051"/>
                <a:gd name="T18" fmla="*/ 225 w 791"/>
                <a:gd name="T19" fmla="*/ 473 h 1051"/>
                <a:gd name="T20" fmla="*/ 472 w 791"/>
                <a:gd name="T21" fmla="*/ 905 h 1051"/>
                <a:gd name="T22" fmla="*/ 547 w 791"/>
                <a:gd name="T23" fmla="*/ 905 h 1051"/>
                <a:gd name="T24" fmla="*/ 573 w 791"/>
                <a:gd name="T25" fmla="*/ 899 h 1051"/>
                <a:gd name="T26" fmla="*/ 573 w 791"/>
                <a:gd name="T27" fmla="*/ 759 h 1051"/>
                <a:gd name="T28" fmla="*/ 573 w 791"/>
                <a:gd name="T29" fmla="*/ 619 h 1051"/>
                <a:gd name="T30" fmla="*/ 509 w 791"/>
                <a:gd name="T31" fmla="*/ 619 h 1051"/>
                <a:gd name="T32" fmla="*/ 445 w 791"/>
                <a:gd name="T33" fmla="*/ 619 h 1051"/>
                <a:gd name="T34" fmla="*/ 445 w 791"/>
                <a:gd name="T35" fmla="*/ 537 h 1051"/>
                <a:gd name="T36" fmla="*/ 445 w 791"/>
                <a:gd name="T37" fmla="*/ 456 h 1051"/>
                <a:gd name="T38" fmla="*/ 612 w 791"/>
                <a:gd name="T39" fmla="*/ 456 h 1051"/>
                <a:gd name="T40" fmla="*/ 778 w 791"/>
                <a:gd name="T41" fmla="*/ 456 h 1051"/>
                <a:gd name="T42" fmla="*/ 778 w 791"/>
                <a:gd name="T43" fmla="*/ 726 h 1051"/>
                <a:gd name="T44" fmla="*/ 778 w 791"/>
                <a:gd name="T45" fmla="*/ 995 h 1051"/>
                <a:gd name="T46" fmla="*/ 756 w 791"/>
                <a:gd name="T47" fmla="*/ 1003 h 1051"/>
                <a:gd name="T48" fmla="*/ 402 w 791"/>
                <a:gd name="T49" fmla="*/ 104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1" h="1051">
                  <a:moveTo>
                    <a:pt x="402" y="1041"/>
                  </a:moveTo>
                  <a:cubicBezTo>
                    <a:pt x="325" y="1028"/>
                    <a:pt x="281" y="1015"/>
                    <a:pt x="236" y="993"/>
                  </a:cubicBezTo>
                  <a:cubicBezTo>
                    <a:pt x="88" y="918"/>
                    <a:pt x="0" y="741"/>
                    <a:pt x="0" y="513"/>
                  </a:cubicBezTo>
                  <a:cubicBezTo>
                    <a:pt x="0" y="239"/>
                    <a:pt x="125" y="65"/>
                    <a:pt x="356" y="16"/>
                  </a:cubicBezTo>
                  <a:cubicBezTo>
                    <a:pt x="426" y="1"/>
                    <a:pt x="588" y="0"/>
                    <a:pt x="697" y="14"/>
                  </a:cubicBezTo>
                  <a:lnTo>
                    <a:pt x="774" y="24"/>
                  </a:lnTo>
                  <a:lnTo>
                    <a:pt x="776" y="99"/>
                  </a:lnTo>
                  <a:cubicBezTo>
                    <a:pt x="779" y="187"/>
                    <a:pt x="791" y="181"/>
                    <a:pt x="654" y="161"/>
                  </a:cubicBezTo>
                  <a:cubicBezTo>
                    <a:pt x="467" y="134"/>
                    <a:pt x="376" y="148"/>
                    <a:pt x="308" y="216"/>
                  </a:cubicBezTo>
                  <a:cubicBezTo>
                    <a:pt x="253" y="271"/>
                    <a:pt x="231" y="339"/>
                    <a:pt x="225" y="473"/>
                  </a:cubicBezTo>
                  <a:cubicBezTo>
                    <a:pt x="213" y="743"/>
                    <a:pt x="293" y="883"/>
                    <a:pt x="472" y="905"/>
                  </a:cubicBezTo>
                  <a:cubicBezTo>
                    <a:pt x="498" y="908"/>
                    <a:pt x="532" y="908"/>
                    <a:pt x="547" y="905"/>
                  </a:cubicBezTo>
                  <a:lnTo>
                    <a:pt x="573" y="899"/>
                  </a:lnTo>
                  <a:lnTo>
                    <a:pt x="573" y="759"/>
                  </a:lnTo>
                  <a:lnTo>
                    <a:pt x="573" y="619"/>
                  </a:lnTo>
                  <a:lnTo>
                    <a:pt x="509" y="619"/>
                  </a:lnTo>
                  <a:lnTo>
                    <a:pt x="445" y="619"/>
                  </a:lnTo>
                  <a:lnTo>
                    <a:pt x="445" y="537"/>
                  </a:lnTo>
                  <a:lnTo>
                    <a:pt x="445" y="456"/>
                  </a:lnTo>
                  <a:lnTo>
                    <a:pt x="612" y="456"/>
                  </a:lnTo>
                  <a:lnTo>
                    <a:pt x="778" y="456"/>
                  </a:lnTo>
                  <a:lnTo>
                    <a:pt x="778" y="726"/>
                  </a:lnTo>
                  <a:lnTo>
                    <a:pt x="778" y="995"/>
                  </a:lnTo>
                  <a:lnTo>
                    <a:pt x="756" y="1003"/>
                  </a:lnTo>
                  <a:cubicBezTo>
                    <a:pt x="698" y="1026"/>
                    <a:pt x="461" y="1051"/>
                    <a:pt x="402" y="10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52509C5-A698-4CF9-99C1-733F2E0470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70451" y="971550"/>
              <a:ext cx="296863" cy="387350"/>
            </a:xfrm>
            <a:custGeom>
              <a:avLst/>
              <a:gdLst>
                <a:gd name="T0" fmla="*/ 421 w 823"/>
                <a:gd name="T1" fmla="*/ 0 h 1053"/>
                <a:gd name="T2" fmla="*/ 381 w 823"/>
                <a:gd name="T3" fmla="*/ 1 h 1053"/>
                <a:gd name="T4" fmla="*/ 1 w 823"/>
                <a:gd name="T5" fmla="*/ 513 h 1053"/>
                <a:gd name="T6" fmla="*/ 325 w 823"/>
                <a:gd name="T7" fmla="*/ 1034 h 1053"/>
                <a:gd name="T8" fmla="*/ 692 w 823"/>
                <a:gd name="T9" fmla="*/ 952 h 1053"/>
                <a:gd name="T10" fmla="*/ 822 w 823"/>
                <a:gd name="T11" fmla="*/ 513 h 1053"/>
                <a:gd name="T12" fmla="*/ 630 w 823"/>
                <a:gd name="T13" fmla="*/ 42 h 1053"/>
                <a:gd name="T14" fmla="*/ 421 w 823"/>
                <a:gd name="T15" fmla="*/ 0 h 1053"/>
                <a:gd name="T16" fmla="*/ 416 w 823"/>
                <a:gd name="T17" fmla="*/ 134 h 1053"/>
                <a:gd name="T18" fmla="*/ 586 w 823"/>
                <a:gd name="T19" fmla="*/ 277 h 1053"/>
                <a:gd name="T20" fmla="*/ 578 w 823"/>
                <a:gd name="T21" fmla="*/ 785 h 1053"/>
                <a:gd name="T22" fmla="*/ 496 w 823"/>
                <a:gd name="T23" fmla="*/ 884 h 1053"/>
                <a:gd name="T24" fmla="*/ 356 w 823"/>
                <a:gd name="T25" fmla="*/ 893 h 1053"/>
                <a:gd name="T26" fmla="*/ 244 w 823"/>
                <a:gd name="T27" fmla="*/ 776 h 1053"/>
                <a:gd name="T28" fmla="*/ 222 w 823"/>
                <a:gd name="T29" fmla="*/ 401 h 1053"/>
                <a:gd name="T30" fmla="*/ 416 w 823"/>
                <a:gd name="T31" fmla="*/ 134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3" h="1053">
                  <a:moveTo>
                    <a:pt x="421" y="0"/>
                  </a:moveTo>
                  <a:cubicBezTo>
                    <a:pt x="408" y="0"/>
                    <a:pt x="395" y="1"/>
                    <a:pt x="381" y="1"/>
                  </a:cubicBezTo>
                  <a:cubicBezTo>
                    <a:pt x="107" y="13"/>
                    <a:pt x="2" y="154"/>
                    <a:pt x="1" y="513"/>
                  </a:cubicBezTo>
                  <a:cubicBezTo>
                    <a:pt x="0" y="852"/>
                    <a:pt x="95" y="1004"/>
                    <a:pt x="325" y="1034"/>
                  </a:cubicBezTo>
                  <a:cubicBezTo>
                    <a:pt x="478" y="1053"/>
                    <a:pt x="612" y="1023"/>
                    <a:pt x="692" y="952"/>
                  </a:cubicBezTo>
                  <a:cubicBezTo>
                    <a:pt x="789" y="865"/>
                    <a:pt x="823" y="750"/>
                    <a:pt x="822" y="513"/>
                  </a:cubicBezTo>
                  <a:cubicBezTo>
                    <a:pt x="822" y="246"/>
                    <a:pt x="766" y="108"/>
                    <a:pt x="630" y="42"/>
                  </a:cubicBezTo>
                  <a:cubicBezTo>
                    <a:pt x="568" y="12"/>
                    <a:pt x="510" y="0"/>
                    <a:pt x="421" y="0"/>
                  </a:cubicBezTo>
                  <a:close/>
                  <a:moveTo>
                    <a:pt x="416" y="134"/>
                  </a:moveTo>
                  <a:cubicBezTo>
                    <a:pt x="510" y="134"/>
                    <a:pt x="559" y="175"/>
                    <a:pt x="586" y="277"/>
                  </a:cubicBezTo>
                  <a:cubicBezTo>
                    <a:pt x="616" y="390"/>
                    <a:pt x="611" y="692"/>
                    <a:pt x="578" y="785"/>
                  </a:cubicBezTo>
                  <a:cubicBezTo>
                    <a:pt x="563" y="827"/>
                    <a:pt x="531" y="866"/>
                    <a:pt x="496" y="884"/>
                  </a:cubicBezTo>
                  <a:cubicBezTo>
                    <a:pt x="462" y="902"/>
                    <a:pt x="402" y="906"/>
                    <a:pt x="356" y="893"/>
                  </a:cubicBezTo>
                  <a:cubicBezTo>
                    <a:pt x="302" y="878"/>
                    <a:pt x="263" y="837"/>
                    <a:pt x="244" y="776"/>
                  </a:cubicBezTo>
                  <a:cubicBezTo>
                    <a:pt x="223" y="704"/>
                    <a:pt x="212" y="527"/>
                    <a:pt x="222" y="401"/>
                  </a:cubicBezTo>
                  <a:cubicBezTo>
                    <a:pt x="239" y="197"/>
                    <a:pt x="284" y="134"/>
                    <a:pt x="416" y="13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7EE0CAD-6420-41D5-9964-F70BAF5CB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6713" y="500063"/>
              <a:ext cx="582613" cy="865188"/>
            </a:xfrm>
            <a:custGeom>
              <a:avLst/>
              <a:gdLst>
                <a:gd name="T0" fmla="*/ 379 w 1617"/>
                <a:gd name="T1" fmla="*/ 5 h 2363"/>
                <a:gd name="T2" fmla="*/ 313 w 1617"/>
                <a:gd name="T3" fmla="*/ 761 h 2363"/>
                <a:gd name="T4" fmla="*/ 313 w 1617"/>
                <a:gd name="T5" fmla="*/ 795 h 2363"/>
                <a:gd name="T6" fmla="*/ 56 w 1617"/>
                <a:gd name="T7" fmla="*/ 1184 h 2363"/>
                <a:gd name="T8" fmla="*/ 354 w 1617"/>
                <a:gd name="T9" fmla="*/ 1534 h 2363"/>
                <a:gd name="T10" fmla="*/ 330 w 1617"/>
                <a:gd name="T11" fmla="*/ 1559 h 2363"/>
                <a:gd name="T12" fmla="*/ 87 w 1617"/>
                <a:gd name="T13" fmla="*/ 2087 h 2363"/>
                <a:gd name="T14" fmla="*/ 798 w 1617"/>
                <a:gd name="T15" fmla="*/ 2058 h 2363"/>
                <a:gd name="T16" fmla="*/ 831 w 1617"/>
                <a:gd name="T17" fmla="*/ 2066 h 2363"/>
                <a:gd name="T18" fmla="*/ 1398 w 1617"/>
                <a:gd name="T19" fmla="*/ 2274 h 2363"/>
                <a:gd name="T20" fmla="*/ 1553 w 1617"/>
                <a:gd name="T21" fmla="*/ 1740 h 2363"/>
                <a:gd name="T22" fmla="*/ 1332 w 1617"/>
                <a:gd name="T23" fmla="*/ 1521 h 2363"/>
                <a:gd name="T24" fmla="*/ 1584 w 1617"/>
                <a:gd name="T25" fmla="*/ 1162 h 2363"/>
                <a:gd name="T26" fmla="*/ 1204 w 1617"/>
                <a:gd name="T27" fmla="*/ 776 h 2363"/>
                <a:gd name="T28" fmla="*/ 820 w 1617"/>
                <a:gd name="T29" fmla="*/ 1105 h 2363"/>
                <a:gd name="T30" fmla="*/ 637 w 1617"/>
                <a:gd name="T31" fmla="*/ 830 h 2363"/>
                <a:gd name="T32" fmla="*/ 504 w 1617"/>
                <a:gd name="T33" fmla="*/ 778 h 2363"/>
                <a:gd name="T34" fmla="*/ 727 w 1617"/>
                <a:gd name="T35" fmla="*/ 654 h 2363"/>
                <a:gd name="T36" fmla="*/ 793 w 1617"/>
                <a:gd name="T37" fmla="*/ 229 h 2363"/>
                <a:gd name="T38" fmla="*/ 445 w 1617"/>
                <a:gd name="T39" fmla="*/ 86 h 2363"/>
                <a:gd name="T40" fmla="*/ 563 w 1617"/>
                <a:gd name="T41" fmla="*/ 666 h 2363"/>
                <a:gd name="T42" fmla="*/ 155 w 1617"/>
                <a:gd name="T43" fmla="*/ 270 h 2363"/>
                <a:gd name="T44" fmla="*/ 445 w 1617"/>
                <a:gd name="T45" fmla="*/ 86 h 2363"/>
                <a:gd name="T46" fmla="*/ 1384 w 1617"/>
                <a:gd name="T47" fmla="*/ 1108 h 2363"/>
                <a:gd name="T48" fmla="*/ 1260 w 1617"/>
                <a:gd name="T49" fmla="*/ 1339 h 2363"/>
                <a:gd name="T50" fmla="*/ 1208 w 1617"/>
                <a:gd name="T51" fmla="*/ 970 h 2363"/>
                <a:gd name="T52" fmla="*/ 521 w 1617"/>
                <a:gd name="T53" fmla="*/ 1189 h 2363"/>
                <a:gd name="T54" fmla="*/ 345 w 1617"/>
                <a:gd name="T55" fmla="*/ 1152 h 2363"/>
                <a:gd name="T56" fmla="*/ 821 w 1617"/>
                <a:gd name="T57" fmla="*/ 1208 h 2363"/>
                <a:gd name="T58" fmla="*/ 1073 w 1617"/>
                <a:gd name="T59" fmla="*/ 1521 h 2363"/>
                <a:gd name="T60" fmla="*/ 1023 w 1617"/>
                <a:gd name="T61" fmla="*/ 1577 h 2363"/>
                <a:gd name="T62" fmla="*/ 817 w 1617"/>
                <a:gd name="T63" fmla="*/ 1819 h 2363"/>
                <a:gd name="T64" fmla="*/ 715 w 1617"/>
                <a:gd name="T65" fmla="*/ 1665 h 2363"/>
                <a:gd name="T66" fmla="*/ 477 w 1617"/>
                <a:gd name="T67" fmla="*/ 1543 h 2363"/>
                <a:gd name="T68" fmla="*/ 807 w 1617"/>
                <a:gd name="T69" fmla="*/ 1260 h 2363"/>
                <a:gd name="T70" fmla="*/ 1199 w 1617"/>
                <a:gd name="T71" fmla="*/ 1589 h 2363"/>
                <a:gd name="T72" fmla="*/ 1507 w 1617"/>
                <a:gd name="T73" fmla="*/ 2071 h 2363"/>
                <a:gd name="T74" fmla="*/ 1026 w 1617"/>
                <a:gd name="T75" fmla="*/ 2213 h 2363"/>
                <a:gd name="T76" fmla="*/ 1146 w 1617"/>
                <a:gd name="T77" fmla="*/ 1596 h 2363"/>
                <a:gd name="T78" fmla="*/ 441 w 1617"/>
                <a:gd name="T79" fmla="*/ 1681 h 2363"/>
                <a:gd name="T80" fmla="*/ 681 w 1617"/>
                <a:gd name="T81" fmla="*/ 1926 h 2363"/>
                <a:gd name="T82" fmla="*/ 258 w 1617"/>
                <a:gd name="T83" fmla="*/ 2095 h 2363"/>
                <a:gd name="T84" fmla="*/ 263 w 1617"/>
                <a:gd name="T85" fmla="*/ 1755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17" h="2363">
                  <a:moveTo>
                    <a:pt x="442" y="0"/>
                  </a:moveTo>
                  <a:cubicBezTo>
                    <a:pt x="421" y="0"/>
                    <a:pt x="400" y="1"/>
                    <a:pt x="379" y="5"/>
                  </a:cubicBezTo>
                  <a:cubicBezTo>
                    <a:pt x="149" y="40"/>
                    <a:pt x="0" y="265"/>
                    <a:pt x="59" y="490"/>
                  </a:cubicBezTo>
                  <a:cubicBezTo>
                    <a:pt x="92" y="617"/>
                    <a:pt x="182" y="713"/>
                    <a:pt x="313" y="761"/>
                  </a:cubicBezTo>
                  <a:lnTo>
                    <a:pt x="362" y="779"/>
                  </a:lnTo>
                  <a:lnTo>
                    <a:pt x="313" y="795"/>
                  </a:lnTo>
                  <a:cubicBezTo>
                    <a:pt x="193" y="836"/>
                    <a:pt x="102" y="931"/>
                    <a:pt x="67" y="1054"/>
                  </a:cubicBezTo>
                  <a:cubicBezTo>
                    <a:pt x="56" y="1092"/>
                    <a:pt x="53" y="1124"/>
                    <a:pt x="56" y="1184"/>
                  </a:cubicBezTo>
                  <a:cubicBezTo>
                    <a:pt x="60" y="1254"/>
                    <a:pt x="64" y="1272"/>
                    <a:pt x="92" y="1327"/>
                  </a:cubicBezTo>
                  <a:cubicBezTo>
                    <a:pt x="143" y="1431"/>
                    <a:pt x="253" y="1518"/>
                    <a:pt x="354" y="1534"/>
                  </a:cubicBezTo>
                  <a:lnTo>
                    <a:pt x="392" y="1540"/>
                  </a:lnTo>
                  <a:lnTo>
                    <a:pt x="330" y="1559"/>
                  </a:lnTo>
                  <a:cubicBezTo>
                    <a:pt x="228" y="1590"/>
                    <a:pt x="153" y="1648"/>
                    <a:pt x="103" y="1735"/>
                  </a:cubicBezTo>
                  <a:cubicBezTo>
                    <a:pt x="44" y="1836"/>
                    <a:pt x="38" y="1983"/>
                    <a:pt x="87" y="2087"/>
                  </a:cubicBezTo>
                  <a:cubicBezTo>
                    <a:pt x="174" y="2275"/>
                    <a:pt x="405" y="2363"/>
                    <a:pt x="592" y="2280"/>
                  </a:cubicBezTo>
                  <a:cubicBezTo>
                    <a:pt x="684" y="2239"/>
                    <a:pt x="767" y="2151"/>
                    <a:pt x="798" y="2058"/>
                  </a:cubicBezTo>
                  <a:lnTo>
                    <a:pt x="812" y="2015"/>
                  </a:lnTo>
                  <a:lnTo>
                    <a:pt x="831" y="2066"/>
                  </a:lnTo>
                  <a:cubicBezTo>
                    <a:pt x="871" y="2176"/>
                    <a:pt x="963" y="2264"/>
                    <a:pt x="1078" y="2303"/>
                  </a:cubicBezTo>
                  <a:cubicBezTo>
                    <a:pt x="1178" y="2338"/>
                    <a:pt x="1303" y="2326"/>
                    <a:pt x="1398" y="2274"/>
                  </a:cubicBezTo>
                  <a:cubicBezTo>
                    <a:pt x="1453" y="2245"/>
                    <a:pt x="1534" y="2158"/>
                    <a:pt x="1561" y="2100"/>
                  </a:cubicBezTo>
                  <a:cubicBezTo>
                    <a:pt x="1617" y="1980"/>
                    <a:pt x="1614" y="1858"/>
                    <a:pt x="1553" y="1740"/>
                  </a:cubicBezTo>
                  <a:cubicBezTo>
                    <a:pt x="1505" y="1649"/>
                    <a:pt x="1420" y="1581"/>
                    <a:pt x="1306" y="1542"/>
                  </a:cubicBezTo>
                  <a:cubicBezTo>
                    <a:pt x="1293" y="1537"/>
                    <a:pt x="1298" y="1533"/>
                    <a:pt x="1332" y="1521"/>
                  </a:cubicBezTo>
                  <a:cubicBezTo>
                    <a:pt x="1426" y="1487"/>
                    <a:pt x="1507" y="1412"/>
                    <a:pt x="1553" y="1317"/>
                  </a:cubicBezTo>
                  <a:cubicBezTo>
                    <a:pt x="1579" y="1262"/>
                    <a:pt x="1584" y="1226"/>
                    <a:pt x="1584" y="1162"/>
                  </a:cubicBezTo>
                  <a:cubicBezTo>
                    <a:pt x="1584" y="1127"/>
                    <a:pt x="1583" y="1057"/>
                    <a:pt x="1556" y="1003"/>
                  </a:cubicBezTo>
                  <a:cubicBezTo>
                    <a:pt x="1487" y="862"/>
                    <a:pt x="1357" y="776"/>
                    <a:pt x="1204" y="776"/>
                  </a:cubicBezTo>
                  <a:cubicBezTo>
                    <a:pt x="1026" y="776"/>
                    <a:pt x="874" y="893"/>
                    <a:pt x="831" y="1064"/>
                  </a:cubicBezTo>
                  <a:lnTo>
                    <a:pt x="820" y="1105"/>
                  </a:lnTo>
                  <a:lnTo>
                    <a:pt x="810" y="1067"/>
                  </a:lnTo>
                  <a:cubicBezTo>
                    <a:pt x="787" y="975"/>
                    <a:pt x="714" y="875"/>
                    <a:pt x="637" y="830"/>
                  </a:cubicBezTo>
                  <a:cubicBezTo>
                    <a:pt x="617" y="818"/>
                    <a:pt x="579" y="802"/>
                    <a:pt x="552" y="793"/>
                  </a:cubicBezTo>
                  <a:lnTo>
                    <a:pt x="504" y="778"/>
                  </a:lnTo>
                  <a:lnTo>
                    <a:pt x="551" y="765"/>
                  </a:lnTo>
                  <a:cubicBezTo>
                    <a:pt x="607" y="748"/>
                    <a:pt x="690" y="697"/>
                    <a:pt x="727" y="654"/>
                  </a:cubicBezTo>
                  <a:cubicBezTo>
                    <a:pt x="799" y="572"/>
                    <a:pt x="827" y="487"/>
                    <a:pt x="822" y="367"/>
                  </a:cubicBezTo>
                  <a:cubicBezTo>
                    <a:pt x="819" y="297"/>
                    <a:pt x="815" y="276"/>
                    <a:pt x="793" y="229"/>
                  </a:cubicBezTo>
                  <a:cubicBezTo>
                    <a:pt x="727" y="90"/>
                    <a:pt x="589" y="3"/>
                    <a:pt x="442" y="0"/>
                  </a:cubicBezTo>
                  <a:close/>
                  <a:moveTo>
                    <a:pt x="445" y="86"/>
                  </a:moveTo>
                  <a:cubicBezTo>
                    <a:pt x="521" y="89"/>
                    <a:pt x="595" y="119"/>
                    <a:pt x="651" y="175"/>
                  </a:cubicBezTo>
                  <a:cubicBezTo>
                    <a:pt x="801" y="326"/>
                    <a:pt x="757" y="576"/>
                    <a:pt x="563" y="666"/>
                  </a:cubicBezTo>
                  <a:cubicBezTo>
                    <a:pt x="407" y="738"/>
                    <a:pt x="233" y="672"/>
                    <a:pt x="158" y="512"/>
                  </a:cubicBezTo>
                  <a:cubicBezTo>
                    <a:pt x="128" y="448"/>
                    <a:pt x="126" y="332"/>
                    <a:pt x="155" y="270"/>
                  </a:cubicBezTo>
                  <a:cubicBezTo>
                    <a:pt x="176" y="223"/>
                    <a:pt x="233" y="158"/>
                    <a:pt x="278" y="130"/>
                  </a:cubicBezTo>
                  <a:cubicBezTo>
                    <a:pt x="328" y="98"/>
                    <a:pt x="387" y="84"/>
                    <a:pt x="445" y="86"/>
                  </a:cubicBezTo>
                  <a:close/>
                  <a:moveTo>
                    <a:pt x="1208" y="970"/>
                  </a:moveTo>
                  <a:cubicBezTo>
                    <a:pt x="1284" y="972"/>
                    <a:pt x="1359" y="1021"/>
                    <a:pt x="1384" y="1108"/>
                  </a:cubicBezTo>
                  <a:cubicBezTo>
                    <a:pt x="1393" y="1137"/>
                    <a:pt x="1396" y="1165"/>
                    <a:pt x="1392" y="1185"/>
                  </a:cubicBezTo>
                  <a:cubicBezTo>
                    <a:pt x="1378" y="1257"/>
                    <a:pt x="1325" y="1320"/>
                    <a:pt x="1260" y="1339"/>
                  </a:cubicBezTo>
                  <a:cubicBezTo>
                    <a:pt x="1087" y="1391"/>
                    <a:pt x="947" y="1202"/>
                    <a:pt x="1048" y="1053"/>
                  </a:cubicBezTo>
                  <a:cubicBezTo>
                    <a:pt x="1087" y="994"/>
                    <a:pt x="1148" y="968"/>
                    <a:pt x="1208" y="970"/>
                  </a:cubicBezTo>
                  <a:close/>
                  <a:moveTo>
                    <a:pt x="432" y="1067"/>
                  </a:moveTo>
                  <a:cubicBezTo>
                    <a:pt x="500" y="1067"/>
                    <a:pt x="546" y="1130"/>
                    <a:pt x="521" y="1189"/>
                  </a:cubicBezTo>
                  <a:cubicBezTo>
                    <a:pt x="514" y="1206"/>
                    <a:pt x="500" y="1225"/>
                    <a:pt x="489" y="1232"/>
                  </a:cubicBezTo>
                  <a:cubicBezTo>
                    <a:pt x="422" y="1276"/>
                    <a:pt x="345" y="1233"/>
                    <a:pt x="345" y="1152"/>
                  </a:cubicBezTo>
                  <a:cubicBezTo>
                    <a:pt x="345" y="1114"/>
                    <a:pt x="393" y="1067"/>
                    <a:pt x="432" y="1067"/>
                  </a:cubicBezTo>
                  <a:close/>
                  <a:moveTo>
                    <a:pt x="821" y="1208"/>
                  </a:moveTo>
                  <a:lnTo>
                    <a:pt x="827" y="1240"/>
                  </a:lnTo>
                  <a:cubicBezTo>
                    <a:pt x="850" y="1363"/>
                    <a:pt x="953" y="1480"/>
                    <a:pt x="1073" y="1521"/>
                  </a:cubicBezTo>
                  <a:cubicBezTo>
                    <a:pt x="1108" y="1532"/>
                    <a:pt x="1115" y="1537"/>
                    <a:pt x="1101" y="1541"/>
                  </a:cubicBezTo>
                  <a:cubicBezTo>
                    <a:pt x="1092" y="1544"/>
                    <a:pt x="1056" y="1560"/>
                    <a:pt x="1023" y="1577"/>
                  </a:cubicBezTo>
                  <a:cubicBezTo>
                    <a:pt x="950" y="1612"/>
                    <a:pt x="879" y="1683"/>
                    <a:pt x="847" y="1752"/>
                  </a:cubicBezTo>
                  <a:cubicBezTo>
                    <a:pt x="835" y="1777"/>
                    <a:pt x="822" y="1807"/>
                    <a:pt x="817" y="1819"/>
                  </a:cubicBezTo>
                  <a:cubicBezTo>
                    <a:pt x="810" y="1835"/>
                    <a:pt x="807" y="1837"/>
                    <a:pt x="807" y="1825"/>
                  </a:cubicBezTo>
                  <a:cubicBezTo>
                    <a:pt x="806" y="1793"/>
                    <a:pt x="760" y="1714"/>
                    <a:pt x="715" y="1665"/>
                  </a:cubicBezTo>
                  <a:cubicBezTo>
                    <a:pt x="664" y="1610"/>
                    <a:pt x="579" y="1561"/>
                    <a:pt x="514" y="1549"/>
                  </a:cubicBezTo>
                  <a:lnTo>
                    <a:pt x="477" y="1543"/>
                  </a:lnTo>
                  <a:lnTo>
                    <a:pt x="516" y="1536"/>
                  </a:lnTo>
                  <a:cubicBezTo>
                    <a:pt x="647" y="1512"/>
                    <a:pt x="769" y="1396"/>
                    <a:pt x="807" y="1260"/>
                  </a:cubicBezTo>
                  <a:lnTo>
                    <a:pt x="821" y="1208"/>
                  </a:lnTo>
                  <a:close/>
                  <a:moveTo>
                    <a:pt x="1199" y="1589"/>
                  </a:moveTo>
                  <a:cubicBezTo>
                    <a:pt x="1215" y="1589"/>
                    <a:pt x="1231" y="1591"/>
                    <a:pt x="1251" y="1595"/>
                  </a:cubicBezTo>
                  <a:cubicBezTo>
                    <a:pt x="1480" y="1637"/>
                    <a:pt x="1602" y="1866"/>
                    <a:pt x="1507" y="2071"/>
                  </a:cubicBezTo>
                  <a:cubicBezTo>
                    <a:pt x="1477" y="2135"/>
                    <a:pt x="1395" y="2214"/>
                    <a:pt x="1332" y="2238"/>
                  </a:cubicBezTo>
                  <a:cubicBezTo>
                    <a:pt x="1232" y="2276"/>
                    <a:pt x="1112" y="2266"/>
                    <a:pt x="1026" y="2213"/>
                  </a:cubicBezTo>
                  <a:cubicBezTo>
                    <a:pt x="976" y="2182"/>
                    <a:pt x="912" y="2105"/>
                    <a:pt x="891" y="2052"/>
                  </a:cubicBezTo>
                  <a:cubicBezTo>
                    <a:pt x="815" y="1850"/>
                    <a:pt x="932" y="1640"/>
                    <a:pt x="1146" y="1596"/>
                  </a:cubicBezTo>
                  <a:cubicBezTo>
                    <a:pt x="1166" y="1592"/>
                    <a:pt x="1183" y="1590"/>
                    <a:pt x="1199" y="1589"/>
                  </a:cubicBezTo>
                  <a:close/>
                  <a:moveTo>
                    <a:pt x="441" y="1681"/>
                  </a:moveTo>
                  <a:cubicBezTo>
                    <a:pt x="505" y="1682"/>
                    <a:pt x="568" y="1709"/>
                    <a:pt x="616" y="1762"/>
                  </a:cubicBezTo>
                  <a:cubicBezTo>
                    <a:pt x="665" y="1815"/>
                    <a:pt x="680" y="1854"/>
                    <a:pt x="681" y="1926"/>
                  </a:cubicBezTo>
                  <a:cubicBezTo>
                    <a:pt x="683" y="2024"/>
                    <a:pt x="633" y="2106"/>
                    <a:pt x="547" y="2148"/>
                  </a:cubicBezTo>
                  <a:cubicBezTo>
                    <a:pt x="446" y="2197"/>
                    <a:pt x="336" y="2177"/>
                    <a:pt x="258" y="2095"/>
                  </a:cubicBezTo>
                  <a:cubicBezTo>
                    <a:pt x="214" y="2049"/>
                    <a:pt x="198" y="2011"/>
                    <a:pt x="193" y="1946"/>
                  </a:cubicBezTo>
                  <a:cubicBezTo>
                    <a:pt x="187" y="1865"/>
                    <a:pt x="207" y="1810"/>
                    <a:pt x="263" y="1755"/>
                  </a:cubicBezTo>
                  <a:cubicBezTo>
                    <a:pt x="313" y="1704"/>
                    <a:pt x="378" y="1680"/>
                    <a:pt x="441" y="16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92B583C-F6DC-4425-A976-8497340D4C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05226" y="977900"/>
              <a:ext cx="290513" cy="366713"/>
            </a:xfrm>
            <a:custGeom>
              <a:avLst/>
              <a:gdLst>
                <a:gd name="T0" fmla="*/ 0 w 804"/>
                <a:gd name="T1" fmla="*/ 0 h 1001"/>
                <a:gd name="T2" fmla="*/ 0 w 804"/>
                <a:gd name="T3" fmla="*/ 501 h 1001"/>
                <a:gd name="T4" fmla="*/ 0 w 804"/>
                <a:gd name="T5" fmla="*/ 1001 h 1001"/>
                <a:gd name="T6" fmla="*/ 107 w 804"/>
                <a:gd name="T7" fmla="*/ 1001 h 1001"/>
                <a:gd name="T8" fmla="*/ 213 w 804"/>
                <a:gd name="T9" fmla="*/ 1001 h 1001"/>
                <a:gd name="T10" fmla="*/ 213 w 804"/>
                <a:gd name="T11" fmla="*/ 796 h 1001"/>
                <a:gd name="T12" fmla="*/ 213 w 804"/>
                <a:gd name="T13" fmla="*/ 591 h 1001"/>
                <a:gd name="T14" fmla="*/ 291 w 804"/>
                <a:gd name="T15" fmla="*/ 591 h 1001"/>
                <a:gd name="T16" fmla="*/ 368 w 804"/>
                <a:gd name="T17" fmla="*/ 591 h 1001"/>
                <a:gd name="T18" fmla="*/ 467 w 804"/>
                <a:gd name="T19" fmla="*/ 796 h 1001"/>
                <a:gd name="T20" fmla="*/ 567 w 804"/>
                <a:gd name="T21" fmla="*/ 1001 h 1001"/>
                <a:gd name="T22" fmla="*/ 686 w 804"/>
                <a:gd name="T23" fmla="*/ 1001 h 1001"/>
                <a:gd name="T24" fmla="*/ 804 w 804"/>
                <a:gd name="T25" fmla="*/ 1001 h 1001"/>
                <a:gd name="T26" fmla="*/ 779 w 804"/>
                <a:gd name="T27" fmla="*/ 956 h 1001"/>
                <a:gd name="T28" fmla="*/ 574 w 804"/>
                <a:gd name="T29" fmla="*/ 562 h 1001"/>
                <a:gd name="T30" fmla="*/ 607 w 804"/>
                <a:gd name="T31" fmla="*/ 546 h 1001"/>
                <a:gd name="T32" fmla="*/ 730 w 804"/>
                <a:gd name="T33" fmla="*/ 436 h 1001"/>
                <a:gd name="T34" fmla="*/ 759 w 804"/>
                <a:gd name="T35" fmla="*/ 304 h 1001"/>
                <a:gd name="T36" fmla="*/ 639 w 804"/>
                <a:gd name="T37" fmla="*/ 31 h 1001"/>
                <a:gd name="T38" fmla="*/ 594 w 804"/>
                <a:gd name="T39" fmla="*/ 5 h 1001"/>
                <a:gd name="T40" fmla="*/ 297 w 804"/>
                <a:gd name="T41" fmla="*/ 3 h 1001"/>
                <a:gd name="T42" fmla="*/ 0 w 804"/>
                <a:gd name="T43" fmla="*/ 0 h 1001"/>
                <a:gd name="T44" fmla="*/ 213 w 804"/>
                <a:gd name="T45" fmla="*/ 138 h 1001"/>
                <a:gd name="T46" fmla="*/ 334 w 804"/>
                <a:gd name="T47" fmla="*/ 138 h 1001"/>
                <a:gd name="T48" fmla="*/ 483 w 804"/>
                <a:gd name="T49" fmla="*/ 151 h 1001"/>
                <a:gd name="T50" fmla="*/ 542 w 804"/>
                <a:gd name="T51" fmla="*/ 292 h 1001"/>
                <a:gd name="T52" fmla="*/ 484 w 804"/>
                <a:gd name="T53" fmla="*/ 441 h 1001"/>
                <a:gd name="T54" fmla="*/ 337 w 804"/>
                <a:gd name="T55" fmla="*/ 461 h 1001"/>
                <a:gd name="T56" fmla="*/ 213 w 804"/>
                <a:gd name="T57" fmla="*/ 464 h 1001"/>
                <a:gd name="T58" fmla="*/ 213 w 804"/>
                <a:gd name="T59" fmla="*/ 301 h 1001"/>
                <a:gd name="T60" fmla="*/ 213 w 804"/>
                <a:gd name="T61" fmla="*/ 138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4" h="1001">
                  <a:moveTo>
                    <a:pt x="0" y="0"/>
                  </a:moveTo>
                  <a:lnTo>
                    <a:pt x="0" y="501"/>
                  </a:lnTo>
                  <a:lnTo>
                    <a:pt x="0" y="1001"/>
                  </a:lnTo>
                  <a:lnTo>
                    <a:pt x="107" y="1001"/>
                  </a:lnTo>
                  <a:lnTo>
                    <a:pt x="213" y="1001"/>
                  </a:lnTo>
                  <a:lnTo>
                    <a:pt x="213" y="796"/>
                  </a:lnTo>
                  <a:lnTo>
                    <a:pt x="213" y="591"/>
                  </a:lnTo>
                  <a:lnTo>
                    <a:pt x="291" y="591"/>
                  </a:lnTo>
                  <a:lnTo>
                    <a:pt x="368" y="591"/>
                  </a:lnTo>
                  <a:lnTo>
                    <a:pt x="467" y="796"/>
                  </a:lnTo>
                  <a:lnTo>
                    <a:pt x="567" y="1001"/>
                  </a:lnTo>
                  <a:lnTo>
                    <a:pt x="686" y="1001"/>
                  </a:lnTo>
                  <a:lnTo>
                    <a:pt x="804" y="1001"/>
                  </a:lnTo>
                  <a:lnTo>
                    <a:pt x="779" y="956"/>
                  </a:lnTo>
                  <a:cubicBezTo>
                    <a:pt x="719" y="848"/>
                    <a:pt x="571" y="564"/>
                    <a:pt x="574" y="562"/>
                  </a:cubicBezTo>
                  <a:cubicBezTo>
                    <a:pt x="575" y="560"/>
                    <a:pt x="590" y="553"/>
                    <a:pt x="607" y="546"/>
                  </a:cubicBezTo>
                  <a:cubicBezTo>
                    <a:pt x="660" y="523"/>
                    <a:pt x="704" y="484"/>
                    <a:pt x="730" y="436"/>
                  </a:cubicBezTo>
                  <a:cubicBezTo>
                    <a:pt x="753" y="396"/>
                    <a:pt x="756" y="380"/>
                    <a:pt x="759" y="304"/>
                  </a:cubicBezTo>
                  <a:cubicBezTo>
                    <a:pt x="765" y="161"/>
                    <a:pt x="729" y="80"/>
                    <a:pt x="639" y="31"/>
                  </a:cubicBezTo>
                  <a:lnTo>
                    <a:pt x="594" y="5"/>
                  </a:lnTo>
                  <a:lnTo>
                    <a:pt x="297" y="3"/>
                  </a:lnTo>
                  <a:lnTo>
                    <a:pt x="0" y="0"/>
                  </a:lnTo>
                  <a:close/>
                  <a:moveTo>
                    <a:pt x="213" y="138"/>
                  </a:moveTo>
                  <a:lnTo>
                    <a:pt x="334" y="138"/>
                  </a:lnTo>
                  <a:cubicBezTo>
                    <a:pt x="426" y="138"/>
                    <a:pt x="461" y="141"/>
                    <a:pt x="483" y="151"/>
                  </a:cubicBezTo>
                  <a:cubicBezTo>
                    <a:pt x="524" y="171"/>
                    <a:pt x="542" y="214"/>
                    <a:pt x="542" y="292"/>
                  </a:cubicBezTo>
                  <a:cubicBezTo>
                    <a:pt x="543" y="365"/>
                    <a:pt x="524" y="411"/>
                    <a:pt x="484" y="441"/>
                  </a:cubicBezTo>
                  <a:cubicBezTo>
                    <a:pt x="463" y="456"/>
                    <a:pt x="445" y="459"/>
                    <a:pt x="337" y="461"/>
                  </a:cubicBezTo>
                  <a:lnTo>
                    <a:pt x="213" y="464"/>
                  </a:lnTo>
                  <a:lnTo>
                    <a:pt x="213" y="301"/>
                  </a:lnTo>
                  <a:lnTo>
                    <a:pt x="213" y="1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29D5B35-6F6F-4484-BA24-644DEEC86C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0826" y="977900"/>
              <a:ext cx="236538" cy="366713"/>
            </a:xfrm>
            <a:custGeom>
              <a:avLst/>
              <a:gdLst>
                <a:gd name="T0" fmla="*/ 0 w 659"/>
                <a:gd name="T1" fmla="*/ 500 h 1000"/>
                <a:gd name="T2" fmla="*/ 0 w 659"/>
                <a:gd name="T3" fmla="*/ 0 h 1000"/>
                <a:gd name="T4" fmla="*/ 307 w 659"/>
                <a:gd name="T5" fmla="*/ 0 h 1000"/>
                <a:gd name="T6" fmla="*/ 615 w 659"/>
                <a:gd name="T7" fmla="*/ 0 h 1000"/>
                <a:gd name="T8" fmla="*/ 615 w 659"/>
                <a:gd name="T9" fmla="*/ 68 h 1000"/>
                <a:gd name="T10" fmla="*/ 615 w 659"/>
                <a:gd name="T11" fmla="*/ 137 h 1000"/>
                <a:gd name="T12" fmla="*/ 412 w 659"/>
                <a:gd name="T13" fmla="*/ 139 h 1000"/>
                <a:gd name="T14" fmla="*/ 209 w 659"/>
                <a:gd name="T15" fmla="*/ 141 h 1000"/>
                <a:gd name="T16" fmla="*/ 209 w 659"/>
                <a:gd name="T17" fmla="*/ 269 h 1000"/>
                <a:gd name="T18" fmla="*/ 209 w 659"/>
                <a:gd name="T19" fmla="*/ 398 h 1000"/>
                <a:gd name="T20" fmla="*/ 369 w 659"/>
                <a:gd name="T21" fmla="*/ 400 h 1000"/>
                <a:gd name="T22" fmla="*/ 530 w 659"/>
                <a:gd name="T23" fmla="*/ 402 h 1000"/>
                <a:gd name="T24" fmla="*/ 530 w 659"/>
                <a:gd name="T25" fmla="*/ 470 h 1000"/>
                <a:gd name="T26" fmla="*/ 530 w 659"/>
                <a:gd name="T27" fmla="*/ 538 h 1000"/>
                <a:gd name="T28" fmla="*/ 369 w 659"/>
                <a:gd name="T29" fmla="*/ 541 h 1000"/>
                <a:gd name="T30" fmla="*/ 209 w 659"/>
                <a:gd name="T31" fmla="*/ 543 h 1000"/>
                <a:gd name="T32" fmla="*/ 209 w 659"/>
                <a:gd name="T33" fmla="*/ 701 h 1000"/>
                <a:gd name="T34" fmla="*/ 209 w 659"/>
                <a:gd name="T35" fmla="*/ 859 h 1000"/>
                <a:gd name="T36" fmla="*/ 434 w 659"/>
                <a:gd name="T37" fmla="*/ 862 h 1000"/>
                <a:gd name="T38" fmla="*/ 655 w 659"/>
                <a:gd name="T39" fmla="*/ 879 h 1000"/>
                <a:gd name="T40" fmla="*/ 636 w 659"/>
                <a:gd name="T41" fmla="*/ 947 h 1000"/>
                <a:gd name="T42" fmla="*/ 621 w 659"/>
                <a:gd name="T43" fmla="*/ 1000 h 1000"/>
                <a:gd name="T44" fmla="*/ 311 w 659"/>
                <a:gd name="T45" fmla="*/ 1000 h 1000"/>
                <a:gd name="T46" fmla="*/ 0 w 659"/>
                <a:gd name="T47" fmla="*/ 1000 h 1000"/>
                <a:gd name="T48" fmla="*/ 0 w 659"/>
                <a:gd name="T49" fmla="*/ 5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9" h="1000">
                  <a:moveTo>
                    <a:pt x="0" y="500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615" y="0"/>
                  </a:lnTo>
                  <a:lnTo>
                    <a:pt x="615" y="68"/>
                  </a:lnTo>
                  <a:lnTo>
                    <a:pt x="615" y="137"/>
                  </a:lnTo>
                  <a:lnTo>
                    <a:pt x="412" y="139"/>
                  </a:lnTo>
                  <a:lnTo>
                    <a:pt x="209" y="141"/>
                  </a:lnTo>
                  <a:lnTo>
                    <a:pt x="209" y="269"/>
                  </a:lnTo>
                  <a:lnTo>
                    <a:pt x="209" y="398"/>
                  </a:lnTo>
                  <a:lnTo>
                    <a:pt x="369" y="400"/>
                  </a:lnTo>
                  <a:lnTo>
                    <a:pt x="530" y="402"/>
                  </a:lnTo>
                  <a:lnTo>
                    <a:pt x="530" y="470"/>
                  </a:lnTo>
                  <a:lnTo>
                    <a:pt x="530" y="538"/>
                  </a:lnTo>
                  <a:lnTo>
                    <a:pt x="369" y="541"/>
                  </a:lnTo>
                  <a:lnTo>
                    <a:pt x="209" y="543"/>
                  </a:lnTo>
                  <a:lnTo>
                    <a:pt x="209" y="701"/>
                  </a:lnTo>
                  <a:lnTo>
                    <a:pt x="209" y="859"/>
                  </a:lnTo>
                  <a:lnTo>
                    <a:pt x="434" y="862"/>
                  </a:lnTo>
                  <a:cubicBezTo>
                    <a:pt x="643" y="864"/>
                    <a:pt x="659" y="865"/>
                    <a:pt x="655" y="879"/>
                  </a:cubicBezTo>
                  <a:cubicBezTo>
                    <a:pt x="652" y="887"/>
                    <a:pt x="644" y="917"/>
                    <a:pt x="636" y="947"/>
                  </a:cubicBezTo>
                  <a:lnTo>
                    <a:pt x="621" y="1000"/>
                  </a:lnTo>
                  <a:lnTo>
                    <a:pt x="311" y="1000"/>
                  </a:lnTo>
                  <a:lnTo>
                    <a:pt x="0" y="1000"/>
                  </a:lnTo>
                  <a:lnTo>
                    <a:pt x="0" y="5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BAD3208-6C02-44C9-A0CA-1DAE6CF014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6463" y="977900"/>
              <a:ext cx="74613" cy="366713"/>
            </a:xfrm>
            <a:custGeom>
              <a:avLst/>
              <a:gdLst>
                <a:gd name="T0" fmla="*/ 0 w 205"/>
                <a:gd name="T1" fmla="*/ 500 h 1000"/>
                <a:gd name="T2" fmla="*/ 0 w 205"/>
                <a:gd name="T3" fmla="*/ 0 h 1000"/>
                <a:gd name="T4" fmla="*/ 103 w 205"/>
                <a:gd name="T5" fmla="*/ 0 h 1000"/>
                <a:gd name="T6" fmla="*/ 205 w 205"/>
                <a:gd name="T7" fmla="*/ 0 h 1000"/>
                <a:gd name="T8" fmla="*/ 205 w 205"/>
                <a:gd name="T9" fmla="*/ 500 h 1000"/>
                <a:gd name="T10" fmla="*/ 205 w 205"/>
                <a:gd name="T11" fmla="*/ 1000 h 1000"/>
                <a:gd name="T12" fmla="*/ 103 w 205"/>
                <a:gd name="T13" fmla="*/ 1000 h 1000"/>
                <a:gd name="T14" fmla="*/ 0 w 205"/>
                <a:gd name="T15" fmla="*/ 1000 h 1000"/>
                <a:gd name="T16" fmla="*/ 0 w 205"/>
                <a:gd name="T17" fmla="*/ 5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1000">
                  <a:moveTo>
                    <a:pt x="0" y="500"/>
                  </a:moveTo>
                  <a:lnTo>
                    <a:pt x="0" y="0"/>
                  </a:lnTo>
                  <a:lnTo>
                    <a:pt x="103" y="0"/>
                  </a:lnTo>
                  <a:lnTo>
                    <a:pt x="205" y="0"/>
                  </a:lnTo>
                  <a:lnTo>
                    <a:pt x="205" y="500"/>
                  </a:lnTo>
                  <a:lnTo>
                    <a:pt x="205" y="1000"/>
                  </a:lnTo>
                  <a:lnTo>
                    <a:pt x="103" y="1000"/>
                  </a:lnTo>
                  <a:lnTo>
                    <a:pt x="0" y="1000"/>
                  </a:lnTo>
                  <a:lnTo>
                    <a:pt x="0" y="5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0135B9F-A2FA-4A92-A702-95DBF4BE7B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9388" y="977900"/>
              <a:ext cx="290513" cy="366713"/>
            </a:xfrm>
            <a:custGeom>
              <a:avLst/>
              <a:gdLst>
                <a:gd name="T0" fmla="*/ 0 w 803"/>
                <a:gd name="T1" fmla="*/ 500 h 1001"/>
                <a:gd name="T2" fmla="*/ 0 w 803"/>
                <a:gd name="T3" fmla="*/ 0 h 1001"/>
                <a:gd name="T4" fmla="*/ 114 w 803"/>
                <a:gd name="T5" fmla="*/ 0 h 1001"/>
                <a:gd name="T6" fmla="*/ 228 w 803"/>
                <a:gd name="T7" fmla="*/ 0 h 1001"/>
                <a:gd name="T8" fmla="*/ 409 w 803"/>
                <a:gd name="T9" fmla="*/ 320 h 1001"/>
                <a:gd name="T10" fmla="*/ 602 w 803"/>
                <a:gd name="T11" fmla="*/ 655 h 1001"/>
                <a:gd name="T12" fmla="*/ 615 w 803"/>
                <a:gd name="T13" fmla="*/ 336 h 1001"/>
                <a:gd name="T14" fmla="*/ 615 w 803"/>
                <a:gd name="T15" fmla="*/ 0 h 1001"/>
                <a:gd name="T16" fmla="*/ 709 w 803"/>
                <a:gd name="T17" fmla="*/ 0 h 1001"/>
                <a:gd name="T18" fmla="*/ 803 w 803"/>
                <a:gd name="T19" fmla="*/ 0 h 1001"/>
                <a:gd name="T20" fmla="*/ 803 w 803"/>
                <a:gd name="T21" fmla="*/ 500 h 1001"/>
                <a:gd name="T22" fmla="*/ 803 w 803"/>
                <a:gd name="T23" fmla="*/ 1001 h 1001"/>
                <a:gd name="T24" fmla="*/ 699 w 803"/>
                <a:gd name="T25" fmla="*/ 998 h 1001"/>
                <a:gd name="T26" fmla="*/ 595 w 803"/>
                <a:gd name="T27" fmla="*/ 996 h 1001"/>
                <a:gd name="T28" fmla="*/ 391 w 803"/>
                <a:gd name="T29" fmla="*/ 641 h 1001"/>
                <a:gd name="T30" fmla="*/ 188 w 803"/>
                <a:gd name="T31" fmla="*/ 287 h 1001"/>
                <a:gd name="T32" fmla="*/ 188 w 803"/>
                <a:gd name="T33" fmla="*/ 644 h 1001"/>
                <a:gd name="T34" fmla="*/ 188 w 803"/>
                <a:gd name="T35" fmla="*/ 1000 h 1001"/>
                <a:gd name="T36" fmla="*/ 94 w 803"/>
                <a:gd name="T37" fmla="*/ 1000 h 1001"/>
                <a:gd name="T38" fmla="*/ 0 w 803"/>
                <a:gd name="T39" fmla="*/ 1000 h 1001"/>
                <a:gd name="T40" fmla="*/ 0 w 803"/>
                <a:gd name="T41" fmla="*/ 50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3" h="1001">
                  <a:moveTo>
                    <a:pt x="0" y="500"/>
                  </a:moveTo>
                  <a:lnTo>
                    <a:pt x="0" y="0"/>
                  </a:lnTo>
                  <a:lnTo>
                    <a:pt x="114" y="0"/>
                  </a:lnTo>
                  <a:lnTo>
                    <a:pt x="228" y="0"/>
                  </a:lnTo>
                  <a:lnTo>
                    <a:pt x="409" y="320"/>
                  </a:lnTo>
                  <a:cubicBezTo>
                    <a:pt x="509" y="495"/>
                    <a:pt x="596" y="646"/>
                    <a:pt x="602" y="655"/>
                  </a:cubicBezTo>
                  <a:cubicBezTo>
                    <a:pt x="613" y="669"/>
                    <a:pt x="615" y="629"/>
                    <a:pt x="615" y="336"/>
                  </a:cubicBezTo>
                  <a:lnTo>
                    <a:pt x="615" y="0"/>
                  </a:lnTo>
                  <a:lnTo>
                    <a:pt x="709" y="0"/>
                  </a:lnTo>
                  <a:lnTo>
                    <a:pt x="803" y="0"/>
                  </a:lnTo>
                  <a:lnTo>
                    <a:pt x="803" y="500"/>
                  </a:lnTo>
                  <a:lnTo>
                    <a:pt x="803" y="1001"/>
                  </a:lnTo>
                  <a:lnTo>
                    <a:pt x="699" y="998"/>
                  </a:lnTo>
                  <a:lnTo>
                    <a:pt x="595" y="996"/>
                  </a:lnTo>
                  <a:lnTo>
                    <a:pt x="391" y="641"/>
                  </a:lnTo>
                  <a:lnTo>
                    <a:pt x="188" y="287"/>
                  </a:lnTo>
                  <a:lnTo>
                    <a:pt x="188" y="644"/>
                  </a:lnTo>
                  <a:lnTo>
                    <a:pt x="188" y="1000"/>
                  </a:lnTo>
                  <a:lnTo>
                    <a:pt x="94" y="1000"/>
                  </a:lnTo>
                  <a:lnTo>
                    <a:pt x="0" y="1000"/>
                  </a:lnTo>
                  <a:lnTo>
                    <a:pt x="0" y="5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AAA5BDB4-60CD-4CD1-8D4B-BC053FF194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1501" y="977900"/>
              <a:ext cx="227013" cy="366713"/>
            </a:xfrm>
            <a:custGeom>
              <a:avLst/>
              <a:gdLst>
                <a:gd name="T0" fmla="*/ 0 w 633"/>
                <a:gd name="T1" fmla="*/ 500 h 1000"/>
                <a:gd name="T2" fmla="*/ 0 w 633"/>
                <a:gd name="T3" fmla="*/ 0 h 1000"/>
                <a:gd name="T4" fmla="*/ 308 w 633"/>
                <a:gd name="T5" fmla="*/ 0 h 1000"/>
                <a:gd name="T6" fmla="*/ 616 w 633"/>
                <a:gd name="T7" fmla="*/ 0 h 1000"/>
                <a:gd name="T8" fmla="*/ 616 w 633"/>
                <a:gd name="T9" fmla="*/ 68 h 1000"/>
                <a:gd name="T10" fmla="*/ 616 w 633"/>
                <a:gd name="T11" fmla="*/ 137 h 1000"/>
                <a:gd name="T12" fmla="*/ 413 w 633"/>
                <a:gd name="T13" fmla="*/ 139 h 1000"/>
                <a:gd name="T14" fmla="*/ 210 w 633"/>
                <a:gd name="T15" fmla="*/ 141 h 1000"/>
                <a:gd name="T16" fmla="*/ 210 w 633"/>
                <a:gd name="T17" fmla="*/ 269 h 1000"/>
                <a:gd name="T18" fmla="*/ 210 w 633"/>
                <a:gd name="T19" fmla="*/ 398 h 1000"/>
                <a:gd name="T20" fmla="*/ 370 w 633"/>
                <a:gd name="T21" fmla="*/ 400 h 1000"/>
                <a:gd name="T22" fmla="*/ 530 w 633"/>
                <a:gd name="T23" fmla="*/ 402 h 1000"/>
                <a:gd name="T24" fmla="*/ 530 w 633"/>
                <a:gd name="T25" fmla="*/ 470 h 1000"/>
                <a:gd name="T26" fmla="*/ 530 w 633"/>
                <a:gd name="T27" fmla="*/ 538 h 1000"/>
                <a:gd name="T28" fmla="*/ 370 w 633"/>
                <a:gd name="T29" fmla="*/ 541 h 1000"/>
                <a:gd name="T30" fmla="*/ 210 w 633"/>
                <a:gd name="T31" fmla="*/ 543 h 1000"/>
                <a:gd name="T32" fmla="*/ 210 w 633"/>
                <a:gd name="T33" fmla="*/ 701 h 1000"/>
                <a:gd name="T34" fmla="*/ 210 w 633"/>
                <a:gd name="T35" fmla="*/ 859 h 1000"/>
                <a:gd name="T36" fmla="*/ 421 w 633"/>
                <a:gd name="T37" fmla="*/ 862 h 1000"/>
                <a:gd name="T38" fmla="*/ 633 w 633"/>
                <a:gd name="T39" fmla="*/ 864 h 1000"/>
                <a:gd name="T40" fmla="*/ 633 w 633"/>
                <a:gd name="T41" fmla="*/ 932 h 1000"/>
                <a:gd name="T42" fmla="*/ 633 w 633"/>
                <a:gd name="T43" fmla="*/ 1000 h 1000"/>
                <a:gd name="T44" fmla="*/ 316 w 633"/>
                <a:gd name="T45" fmla="*/ 1000 h 1000"/>
                <a:gd name="T46" fmla="*/ 0 w 633"/>
                <a:gd name="T47" fmla="*/ 1000 h 1000"/>
                <a:gd name="T48" fmla="*/ 0 w 633"/>
                <a:gd name="T49" fmla="*/ 5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3" h="1000">
                  <a:moveTo>
                    <a:pt x="0" y="500"/>
                  </a:moveTo>
                  <a:lnTo>
                    <a:pt x="0" y="0"/>
                  </a:lnTo>
                  <a:lnTo>
                    <a:pt x="308" y="0"/>
                  </a:lnTo>
                  <a:lnTo>
                    <a:pt x="616" y="0"/>
                  </a:lnTo>
                  <a:lnTo>
                    <a:pt x="616" y="68"/>
                  </a:lnTo>
                  <a:lnTo>
                    <a:pt x="616" y="137"/>
                  </a:lnTo>
                  <a:lnTo>
                    <a:pt x="413" y="139"/>
                  </a:lnTo>
                  <a:lnTo>
                    <a:pt x="210" y="141"/>
                  </a:lnTo>
                  <a:lnTo>
                    <a:pt x="210" y="269"/>
                  </a:lnTo>
                  <a:lnTo>
                    <a:pt x="210" y="398"/>
                  </a:lnTo>
                  <a:lnTo>
                    <a:pt x="370" y="400"/>
                  </a:lnTo>
                  <a:lnTo>
                    <a:pt x="530" y="402"/>
                  </a:lnTo>
                  <a:lnTo>
                    <a:pt x="530" y="470"/>
                  </a:lnTo>
                  <a:lnTo>
                    <a:pt x="530" y="538"/>
                  </a:lnTo>
                  <a:lnTo>
                    <a:pt x="370" y="541"/>
                  </a:lnTo>
                  <a:lnTo>
                    <a:pt x="210" y="543"/>
                  </a:lnTo>
                  <a:lnTo>
                    <a:pt x="210" y="701"/>
                  </a:lnTo>
                  <a:lnTo>
                    <a:pt x="210" y="859"/>
                  </a:lnTo>
                  <a:lnTo>
                    <a:pt x="421" y="862"/>
                  </a:lnTo>
                  <a:lnTo>
                    <a:pt x="633" y="864"/>
                  </a:lnTo>
                  <a:lnTo>
                    <a:pt x="633" y="932"/>
                  </a:lnTo>
                  <a:lnTo>
                    <a:pt x="633" y="1000"/>
                  </a:lnTo>
                  <a:lnTo>
                    <a:pt x="316" y="1000"/>
                  </a:lnTo>
                  <a:lnTo>
                    <a:pt x="0" y="1000"/>
                  </a:lnTo>
                  <a:lnTo>
                    <a:pt x="0" y="5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AAFE47B-0FB3-4DA5-8890-C1C5D78684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49951" y="977900"/>
              <a:ext cx="287338" cy="366713"/>
            </a:xfrm>
            <a:custGeom>
              <a:avLst/>
              <a:gdLst>
                <a:gd name="T0" fmla="*/ 0 w 795"/>
                <a:gd name="T1" fmla="*/ 0 h 1000"/>
                <a:gd name="T2" fmla="*/ 0 w 795"/>
                <a:gd name="T3" fmla="*/ 500 h 1000"/>
                <a:gd name="T4" fmla="*/ 0 w 795"/>
                <a:gd name="T5" fmla="*/ 1000 h 1000"/>
                <a:gd name="T6" fmla="*/ 107 w 795"/>
                <a:gd name="T7" fmla="*/ 1000 h 1000"/>
                <a:gd name="T8" fmla="*/ 214 w 795"/>
                <a:gd name="T9" fmla="*/ 1000 h 1000"/>
                <a:gd name="T10" fmla="*/ 214 w 795"/>
                <a:gd name="T11" fmla="*/ 795 h 1000"/>
                <a:gd name="T12" fmla="*/ 214 w 795"/>
                <a:gd name="T13" fmla="*/ 590 h 1000"/>
                <a:gd name="T14" fmla="*/ 289 w 795"/>
                <a:gd name="T15" fmla="*/ 590 h 1000"/>
                <a:gd name="T16" fmla="*/ 364 w 795"/>
                <a:gd name="T17" fmla="*/ 590 h 1000"/>
                <a:gd name="T18" fmla="*/ 464 w 795"/>
                <a:gd name="T19" fmla="*/ 795 h 1000"/>
                <a:gd name="T20" fmla="*/ 563 w 795"/>
                <a:gd name="T21" fmla="*/ 1000 h 1000"/>
                <a:gd name="T22" fmla="*/ 679 w 795"/>
                <a:gd name="T23" fmla="*/ 1000 h 1000"/>
                <a:gd name="T24" fmla="*/ 795 w 795"/>
                <a:gd name="T25" fmla="*/ 997 h 1000"/>
                <a:gd name="T26" fmla="*/ 681 w 795"/>
                <a:gd name="T27" fmla="*/ 778 h 1000"/>
                <a:gd name="T28" fmla="*/ 566 w 795"/>
                <a:gd name="T29" fmla="*/ 561 h 1000"/>
                <a:gd name="T30" fmla="*/ 607 w 795"/>
                <a:gd name="T31" fmla="*/ 542 h 1000"/>
                <a:gd name="T32" fmla="*/ 737 w 795"/>
                <a:gd name="T33" fmla="*/ 417 h 1000"/>
                <a:gd name="T34" fmla="*/ 757 w 795"/>
                <a:gd name="T35" fmla="*/ 287 h 1000"/>
                <a:gd name="T36" fmla="*/ 685 w 795"/>
                <a:gd name="T37" fmla="*/ 68 h 1000"/>
                <a:gd name="T38" fmla="*/ 281 w 795"/>
                <a:gd name="T39" fmla="*/ 0 h 1000"/>
                <a:gd name="T40" fmla="*/ 0 w 795"/>
                <a:gd name="T41" fmla="*/ 0 h 1000"/>
                <a:gd name="T42" fmla="*/ 214 w 795"/>
                <a:gd name="T43" fmla="*/ 137 h 1000"/>
                <a:gd name="T44" fmla="*/ 336 w 795"/>
                <a:gd name="T45" fmla="*/ 137 h 1000"/>
                <a:gd name="T46" fmla="*/ 517 w 795"/>
                <a:gd name="T47" fmla="*/ 182 h 1000"/>
                <a:gd name="T48" fmla="*/ 538 w 795"/>
                <a:gd name="T49" fmla="*/ 278 h 1000"/>
                <a:gd name="T50" fmla="*/ 469 w 795"/>
                <a:gd name="T51" fmla="*/ 445 h 1000"/>
                <a:gd name="T52" fmla="*/ 469 w 795"/>
                <a:gd name="T53" fmla="*/ 445 h 1000"/>
                <a:gd name="T54" fmla="*/ 323 w 795"/>
                <a:gd name="T55" fmla="*/ 462 h 1000"/>
                <a:gd name="T56" fmla="*/ 214 w 795"/>
                <a:gd name="T57" fmla="*/ 462 h 1000"/>
                <a:gd name="T58" fmla="*/ 214 w 795"/>
                <a:gd name="T59" fmla="*/ 299 h 1000"/>
                <a:gd name="T60" fmla="*/ 214 w 795"/>
                <a:gd name="T61" fmla="*/ 137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95" h="1000">
                  <a:moveTo>
                    <a:pt x="0" y="0"/>
                  </a:moveTo>
                  <a:lnTo>
                    <a:pt x="0" y="500"/>
                  </a:lnTo>
                  <a:lnTo>
                    <a:pt x="0" y="1000"/>
                  </a:lnTo>
                  <a:lnTo>
                    <a:pt x="107" y="1000"/>
                  </a:lnTo>
                  <a:lnTo>
                    <a:pt x="214" y="1000"/>
                  </a:lnTo>
                  <a:lnTo>
                    <a:pt x="214" y="795"/>
                  </a:lnTo>
                  <a:lnTo>
                    <a:pt x="214" y="590"/>
                  </a:lnTo>
                  <a:lnTo>
                    <a:pt x="289" y="590"/>
                  </a:lnTo>
                  <a:lnTo>
                    <a:pt x="364" y="590"/>
                  </a:lnTo>
                  <a:lnTo>
                    <a:pt x="464" y="795"/>
                  </a:lnTo>
                  <a:lnTo>
                    <a:pt x="563" y="1000"/>
                  </a:lnTo>
                  <a:lnTo>
                    <a:pt x="679" y="1000"/>
                  </a:lnTo>
                  <a:cubicBezTo>
                    <a:pt x="743" y="1000"/>
                    <a:pt x="795" y="999"/>
                    <a:pt x="795" y="997"/>
                  </a:cubicBezTo>
                  <a:cubicBezTo>
                    <a:pt x="795" y="995"/>
                    <a:pt x="744" y="897"/>
                    <a:pt x="681" y="778"/>
                  </a:cubicBezTo>
                  <a:lnTo>
                    <a:pt x="566" y="561"/>
                  </a:lnTo>
                  <a:lnTo>
                    <a:pt x="607" y="542"/>
                  </a:lnTo>
                  <a:cubicBezTo>
                    <a:pt x="665" y="515"/>
                    <a:pt x="713" y="469"/>
                    <a:pt x="737" y="417"/>
                  </a:cubicBezTo>
                  <a:cubicBezTo>
                    <a:pt x="754" y="379"/>
                    <a:pt x="757" y="358"/>
                    <a:pt x="757" y="287"/>
                  </a:cubicBezTo>
                  <a:cubicBezTo>
                    <a:pt x="756" y="175"/>
                    <a:pt x="739" y="122"/>
                    <a:pt x="685" y="68"/>
                  </a:cubicBezTo>
                  <a:cubicBezTo>
                    <a:pt x="619" y="2"/>
                    <a:pt x="606" y="0"/>
                    <a:pt x="281" y="0"/>
                  </a:cubicBezTo>
                  <a:lnTo>
                    <a:pt x="0" y="0"/>
                  </a:lnTo>
                  <a:close/>
                  <a:moveTo>
                    <a:pt x="214" y="137"/>
                  </a:moveTo>
                  <a:lnTo>
                    <a:pt x="336" y="137"/>
                  </a:lnTo>
                  <a:cubicBezTo>
                    <a:pt x="468" y="137"/>
                    <a:pt x="487" y="142"/>
                    <a:pt x="517" y="182"/>
                  </a:cubicBezTo>
                  <a:cubicBezTo>
                    <a:pt x="531" y="201"/>
                    <a:pt x="535" y="222"/>
                    <a:pt x="538" y="278"/>
                  </a:cubicBezTo>
                  <a:cubicBezTo>
                    <a:pt x="542" y="373"/>
                    <a:pt x="522" y="421"/>
                    <a:pt x="469" y="445"/>
                  </a:cubicBezTo>
                  <a:lnTo>
                    <a:pt x="469" y="445"/>
                  </a:lnTo>
                  <a:cubicBezTo>
                    <a:pt x="439" y="458"/>
                    <a:pt x="412" y="461"/>
                    <a:pt x="323" y="462"/>
                  </a:cubicBezTo>
                  <a:lnTo>
                    <a:pt x="214" y="462"/>
                  </a:lnTo>
                  <a:lnTo>
                    <a:pt x="214" y="299"/>
                  </a:lnTo>
                  <a:lnTo>
                    <a:pt x="214" y="1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F022DB1F-916D-400C-BA0C-92BA8D9F05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02188" y="487363"/>
              <a:ext cx="231775" cy="392113"/>
            </a:xfrm>
            <a:custGeom>
              <a:avLst/>
              <a:gdLst>
                <a:gd name="T0" fmla="*/ 130 w 643"/>
                <a:gd name="T1" fmla="*/ 1037 h 1069"/>
                <a:gd name="T2" fmla="*/ 40 w 643"/>
                <a:gd name="T3" fmla="*/ 1023 h 1069"/>
                <a:gd name="T4" fmla="*/ 6 w 643"/>
                <a:gd name="T5" fmla="*/ 1016 h 1069"/>
                <a:gd name="T6" fmla="*/ 3 w 643"/>
                <a:gd name="T7" fmla="*/ 932 h 1069"/>
                <a:gd name="T8" fmla="*/ 16 w 643"/>
                <a:gd name="T9" fmla="*/ 852 h 1069"/>
                <a:gd name="T10" fmla="*/ 398 w 643"/>
                <a:gd name="T11" fmla="*/ 848 h 1069"/>
                <a:gd name="T12" fmla="*/ 404 w 643"/>
                <a:gd name="T13" fmla="*/ 701 h 1069"/>
                <a:gd name="T14" fmla="*/ 223 w 643"/>
                <a:gd name="T15" fmla="*/ 563 h 1069"/>
                <a:gd name="T16" fmla="*/ 0 w 643"/>
                <a:gd name="T17" fmla="*/ 291 h 1069"/>
                <a:gd name="T18" fmla="*/ 14 w 643"/>
                <a:gd name="T19" fmla="*/ 185 h 1069"/>
                <a:gd name="T20" fmla="*/ 237 w 643"/>
                <a:gd name="T21" fmla="*/ 13 h 1069"/>
                <a:gd name="T22" fmla="*/ 510 w 643"/>
                <a:gd name="T23" fmla="*/ 19 h 1069"/>
                <a:gd name="T24" fmla="*/ 579 w 643"/>
                <a:gd name="T25" fmla="*/ 34 h 1069"/>
                <a:gd name="T26" fmla="*/ 581 w 643"/>
                <a:gd name="T27" fmla="*/ 108 h 1069"/>
                <a:gd name="T28" fmla="*/ 577 w 643"/>
                <a:gd name="T29" fmla="*/ 183 h 1069"/>
                <a:gd name="T30" fmla="*/ 515 w 643"/>
                <a:gd name="T31" fmla="*/ 166 h 1069"/>
                <a:gd name="T32" fmla="*/ 293 w 643"/>
                <a:gd name="T33" fmla="*/ 149 h 1069"/>
                <a:gd name="T34" fmla="*/ 207 w 643"/>
                <a:gd name="T35" fmla="*/ 245 h 1069"/>
                <a:gd name="T36" fmla="*/ 378 w 643"/>
                <a:gd name="T37" fmla="*/ 418 h 1069"/>
                <a:gd name="T38" fmla="*/ 619 w 643"/>
                <a:gd name="T39" fmla="*/ 625 h 1069"/>
                <a:gd name="T40" fmla="*/ 610 w 643"/>
                <a:gd name="T41" fmla="*/ 874 h 1069"/>
                <a:gd name="T42" fmla="*/ 129 w 643"/>
                <a:gd name="T43" fmla="*/ 1037 h 1069"/>
                <a:gd name="T44" fmla="*/ 130 w 643"/>
                <a:gd name="T45" fmla="*/ 1037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3" h="1069">
                  <a:moveTo>
                    <a:pt x="130" y="1037"/>
                  </a:moveTo>
                  <a:cubicBezTo>
                    <a:pt x="99" y="1033"/>
                    <a:pt x="58" y="1027"/>
                    <a:pt x="40" y="1023"/>
                  </a:cubicBezTo>
                  <a:lnTo>
                    <a:pt x="6" y="1016"/>
                  </a:lnTo>
                  <a:lnTo>
                    <a:pt x="3" y="932"/>
                  </a:lnTo>
                  <a:cubicBezTo>
                    <a:pt x="1" y="855"/>
                    <a:pt x="2" y="848"/>
                    <a:pt x="16" y="852"/>
                  </a:cubicBezTo>
                  <a:cubicBezTo>
                    <a:pt x="247" y="920"/>
                    <a:pt x="346" y="919"/>
                    <a:pt x="398" y="848"/>
                  </a:cubicBezTo>
                  <a:cubicBezTo>
                    <a:pt x="424" y="813"/>
                    <a:pt x="426" y="748"/>
                    <a:pt x="404" y="701"/>
                  </a:cubicBezTo>
                  <a:cubicBezTo>
                    <a:pt x="381" y="654"/>
                    <a:pt x="342" y="625"/>
                    <a:pt x="223" y="563"/>
                  </a:cubicBezTo>
                  <a:cubicBezTo>
                    <a:pt x="49" y="475"/>
                    <a:pt x="0" y="414"/>
                    <a:pt x="0" y="291"/>
                  </a:cubicBezTo>
                  <a:cubicBezTo>
                    <a:pt x="0" y="255"/>
                    <a:pt x="6" y="209"/>
                    <a:pt x="14" y="185"/>
                  </a:cubicBezTo>
                  <a:cubicBezTo>
                    <a:pt x="42" y="99"/>
                    <a:pt x="128" y="33"/>
                    <a:pt x="237" y="13"/>
                  </a:cubicBezTo>
                  <a:cubicBezTo>
                    <a:pt x="308" y="0"/>
                    <a:pt x="430" y="3"/>
                    <a:pt x="510" y="19"/>
                  </a:cubicBezTo>
                  <a:lnTo>
                    <a:pt x="579" y="34"/>
                  </a:lnTo>
                  <a:lnTo>
                    <a:pt x="581" y="108"/>
                  </a:lnTo>
                  <a:cubicBezTo>
                    <a:pt x="582" y="150"/>
                    <a:pt x="581" y="183"/>
                    <a:pt x="577" y="183"/>
                  </a:cubicBezTo>
                  <a:cubicBezTo>
                    <a:pt x="573" y="183"/>
                    <a:pt x="545" y="175"/>
                    <a:pt x="515" y="166"/>
                  </a:cubicBezTo>
                  <a:cubicBezTo>
                    <a:pt x="443" y="143"/>
                    <a:pt x="342" y="135"/>
                    <a:pt x="293" y="149"/>
                  </a:cubicBezTo>
                  <a:cubicBezTo>
                    <a:pt x="238" y="164"/>
                    <a:pt x="207" y="198"/>
                    <a:pt x="207" y="245"/>
                  </a:cubicBezTo>
                  <a:cubicBezTo>
                    <a:pt x="207" y="312"/>
                    <a:pt x="246" y="353"/>
                    <a:pt x="378" y="418"/>
                  </a:cubicBezTo>
                  <a:cubicBezTo>
                    <a:pt x="521" y="490"/>
                    <a:pt x="582" y="542"/>
                    <a:pt x="619" y="625"/>
                  </a:cubicBezTo>
                  <a:cubicBezTo>
                    <a:pt x="643" y="680"/>
                    <a:pt x="638" y="819"/>
                    <a:pt x="610" y="874"/>
                  </a:cubicBezTo>
                  <a:cubicBezTo>
                    <a:pt x="536" y="1015"/>
                    <a:pt x="377" y="1069"/>
                    <a:pt x="129" y="1037"/>
                  </a:cubicBezTo>
                  <a:lnTo>
                    <a:pt x="130" y="10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5AEA56BC-AB55-40F1-8CD6-2B9E38EFA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05226" y="495300"/>
              <a:ext cx="301625" cy="366713"/>
            </a:xfrm>
            <a:custGeom>
              <a:avLst/>
              <a:gdLst>
                <a:gd name="T0" fmla="*/ 0 w 833"/>
                <a:gd name="T1" fmla="*/ 0 h 1001"/>
                <a:gd name="T2" fmla="*/ 0 w 833"/>
                <a:gd name="T3" fmla="*/ 500 h 1001"/>
                <a:gd name="T4" fmla="*/ 0 w 833"/>
                <a:gd name="T5" fmla="*/ 1001 h 1001"/>
                <a:gd name="T6" fmla="*/ 250 w 833"/>
                <a:gd name="T7" fmla="*/ 998 h 1001"/>
                <a:gd name="T8" fmla="*/ 500 w 833"/>
                <a:gd name="T9" fmla="*/ 996 h 1001"/>
                <a:gd name="T10" fmla="*/ 567 w 833"/>
                <a:gd name="T11" fmla="*/ 964 h 1001"/>
                <a:gd name="T12" fmla="*/ 808 w 833"/>
                <a:gd name="T13" fmla="*/ 658 h 1001"/>
                <a:gd name="T14" fmla="*/ 817 w 833"/>
                <a:gd name="T15" fmla="*/ 368 h 1001"/>
                <a:gd name="T16" fmla="*/ 488 w 833"/>
                <a:gd name="T17" fmla="*/ 8 h 1001"/>
                <a:gd name="T18" fmla="*/ 221 w 833"/>
                <a:gd name="T19" fmla="*/ 0 h 1001"/>
                <a:gd name="T20" fmla="*/ 0 w 833"/>
                <a:gd name="T21" fmla="*/ 0 h 1001"/>
                <a:gd name="T22" fmla="*/ 213 w 833"/>
                <a:gd name="T23" fmla="*/ 137 h 1001"/>
                <a:gd name="T24" fmla="*/ 286 w 833"/>
                <a:gd name="T25" fmla="*/ 137 h 1001"/>
                <a:gd name="T26" fmla="*/ 541 w 833"/>
                <a:gd name="T27" fmla="*/ 223 h 1001"/>
                <a:gd name="T28" fmla="*/ 607 w 833"/>
                <a:gd name="T29" fmla="*/ 415 h 1001"/>
                <a:gd name="T30" fmla="*/ 466 w 833"/>
                <a:gd name="T31" fmla="*/ 837 h 1001"/>
                <a:gd name="T32" fmla="*/ 318 w 833"/>
                <a:gd name="T33" fmla="*/ 862 h 1001"/>
                <a:gd name="T34" fmla="*/ 213 w 833"/>
                <a:gd name="T35" fmla="*/ 865 h 1001"/>
                <a:gd name="T36" fmla="*/ 213 w 833"/>
                <a:gd name="T37" fmla="*/ 501 h 1001"/>
                <a:gd name="T38" fmla="*/ 213 w 833"/>
                <a:gd name="T39" fmla="*/ 137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3" h="1001">
                  <a:moveTo>
                    <a:pt x="0" y="0"/>
                  </a:moveTo>
                  <a:lnTo>
                    <a:pt x="0" y="500"/>
                  </a:lnTo>
                  <a:lnTo>
                    <a:pt x="0" y="1001"/>
                  </a:lnTo>
                  <a:lnTo>
                    <a:pt x="250" y="998"/>
                  </a:lnTo>
                  <a:lnTo>
                    <a:pt x="500" y="996"/>
                  </a:lnTo>
                  <a:lnTo>
                    <a:pt x="567" y="964"/>
                  </a:lnTo>
                  <a:cubicBezTo>
                    <a:pt x="682" y="908"/>
                    <a:pt x="770" y="798"/>
                    <a:pt x="808" y="658"/>
                  </a:cubicBezTo>
                  <a:cubicBezTo>
                    <a:pt x="829" y="581"/>
                    <a:pt x="833" y="451"/>
                    <a:pt x="817" y="368"/>
                  </a:cubicBezTo>
                  <a:cubicBezTo>
                    <a:pt x="781" y="177"/>
                    <a:pt x="655" y="39"/>
                    <a:pt x="488" y="8"/>
                  </a:cubicBezTo>
                  <a:cubicBezTo>
                    <a:pt x="463" y="4"/>
                    <a:pt x="342" y="0"/>
                    <a:pt x="221" y="0"/>
                  </a:cubicBezTo>
                  <a:lnTo>
                    <a:pt x="0" y="0"/>
                  </a:lnTo>
                  <a:close/>
                  <a:moveTo>
                    <a:pt x="213" y="137"/>
                  </a:moveTo>
                  <a:lnTo>
                    <a:pt x="286" y="137"/>
                  </a:lnTo>
                  <a:cubicBezTo>
                    <a:pt x="415" y="137"/>
                    <a:pt x="488" y="161"/>
                    <a:pt x="541" y="223"/>
                  </a:cubicBezTo>
                  <a:cubicBezTo>
                    <a:pt x="579" y="267"/>
                    <a:pt x="596" y="316"/>
                    <a:pt x="607" y="415"/>
                  </a:cubicBezTo>
                  <a:cubicBezTo>
                    <a:pt x="629" y="615"/>
                    <a:pt x="573" y="782"/>
                    <a:pt x="466" y="837"/>
                  </a:cubicBezTo>
                  <a:cubicBezTo>
                    <a:pt x="428" y="856"/>
                    <a:pt x="411" y="859"/>
                    <a:pt x="318" y="862"/>
                  </a:cubicBezTo>
                  <a:lnTo>
                    <a:pt x="213" y="865"/>
                  </a:lnTo>
                  <a:lnTo>
                    <a:pt x="213" y="501"/>
                  </a:lnTo>
                  <a:lnTo>
                    <a:pt x="213" y="1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2F36D868-F9DD-43F8-8D8A-44DC502AE87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32251" y="495300"/>
              <a:ext cx="333375" cy="366713"/>
            </a:xfrm>
            <a:custGeom>
              <a:avLst/>
              <a:gdLst>
                <a:gd name="T0" fmla="*/ 588 w 924"/>
                <a:gd name="T1" fmla="*/ 0 h 1001"/>
                <a:gd name="T2" fmla="*/ 460 w 924"/>
                <a:gd name="T3" fmla="*/ 3 h 1001"/>
                <a:gd name="T4" fmla="*/ 331 w 924"/>
                <a:gd name="T5" fmla="*/ 5 h 1001"/>
                <a:gd name="T6" fmla="*/ 170 w 924"/>
                <a:gd name="T7" fmla="*/ 488 h 1001"/>
                <a:gd name="T8" fmla="*/ 4 w 924"/>
                <a:gd name="T9" fmla="*/ 986 h 1001"/>
                <a:gd name="T10" fmla="*/ 109 w 924"/>
                <a:gd name="T11" fmla="*/ 1001 h 1001"/>
                <a:gd name="T12" fmla="*/ 219 w 924"/>
                <a:gd name="T13" fmla="*/ 1001 h 1001"/>
                <a:gd name="T14" fmla="*/ 253 w 924"/>
                <a:gd name="T15" fmla="*/ 881 h 1001"/>
                <a:gd name="T16" fmla="*/ 287 w 924"/>
                <a:gd name="T17" fmla="*/ 761 h 1001"/>
                <a:gd name="T18" fmla="*/ 461 w 924"/>
                <a:gd name="T19" fmla="*/ 764 h 1001"/>
                <a:gd name="T20" fmla="*/ 635 w 924"/>
                <a:gd name="T21" fmla="*/ 766 h 1001"/>
                <a:gd name="T22" fmla="*/ 671 w 924"/>
                <a:gd name="T23" fmla="*/ 881 h 1001"/>
                <a:gd name="T24" fmla="*/ 707 w 924"/>
                <a:gd name="T25" fmla="*/ 997 h 1001"/>
                <a:gd name="T26" fmla="*/ 815 w 924"/>
                <a:gd name="T27" fmla="*/ 999 h 1001"/>
                <a:gd name="T28" fmla="*/ 924 w 924"/>
                <a:gd name="T29" fmla="*/ 995 h 1001"/>
                <a:gd name="T30" fmla="*/ 645 w 924"/>
                <a:gd name="T31" fmla="*/ 165 h 1001"/>
                <a:gd name="T32" fmla="*/ 588 w 924"/>
                <a:gd name="T33" fmla="*/ 0 h 1001"/>
                <a:gd name="T34" fmla="*/ 454 w 924"/>
                <a:gd name="T35" fmla="*/ 198 h 1001"/>
                <a:gd name="T36" fmla="*/ 523 w 924"/>
                <a:gd name="T37" fmla="*/ 407 h 1001"/>
                <a:gd name="T38" fmla="*/ 588 w 924"/>
                <a:gd name="T39" fmla="*/ 616 h 1001"/>
                <a:gd name="T40" fmla="*/ 460 w 924"/>
                <a:gd name="T41" fmla="*/ 616 h 1001"/>
                <a:gd name="T42" fmla="*/ 332 w 924"/>
                <a:gd name="T43" fmla="*/ 616 h 1001"/>
                <a:gd name="T44" fmla="*/ 337 w 924"/>
                <a:gd name="T45" fmla="*/ 597 h 1001"/>
                <a:gd name="T46" fmla="*/ 454 w 924"/>
                <a:gd name="T47" fmla="*/ 198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4" h="1001">
                  <a:moveTo>
                    <a:pt x="588" y="0"/>
                  </a:moveTo>
                  <a:lnTo>
                    <a:pt x="460" y="3"/>
                  </a:lnTo>
                  <a:lnTo>
                    <a:pt x="331" y="5"/>
                  </a:lnTo>
                  <a:lnTo>
                    <a:pt x="170" y="488"/>
                  </a:lnTo>
                  <a:cubicBezTo>
                    <a:pt x="82" y="754"/>
                    <a:pt x="7" y="978"/>
                    <a:pt x="4" y="986"/>
                  </a:cubicBezTo>
                  <a:cubicBezTo>
                    <a:pt x="0" y="1000"/>
                    <a:pt x="9" y="1001"/>
                    <a:pt x="109" y="1001"/>
                  </a:cubicBezTo>
                  <a:lnTo>
                    <a:pt x="219" y="1001"/>
                  </a:lnTo>
                  <a:lnTo>
                    <a:pt x="253" y="881"/>
                  </a:lnTo>
                  <a:lnTo>
                    <a:pt x="287" y="761"/>
                  </a:lnTo>
                  <a:lnTo>
                    <a:pt x="461" y="764"/>
                  </a:lnTo>
                  <a:lnTo>
                    <a:pt x="635" y="766"/>
                  </a:lnTo>
                  <a:lnTo>
                    <a:pt x="671" y="881"/>
                  </a:lnTo>
                  <a:lnTo>
                    <a:pt x="707" y="997"/>
                  </a:lnTo>
                  <a:lnTo>
                    <a:pt x="815" y="999"/>
                  </a:lnTo>
                  <a:cubicBezTo>
                    <a:pt x="875" y="1000"/>
                    <a:pt x="924" y="998"/>
                    <a:pt x="924" y="995"/>
                  </a:cubicBezTo>
                  <a:cubicBezTo>
                    <a:pt x="924" y="988"/>
                    <a:pt x="757" y="492"/>
                    <a:pt x="645" y="165"/>
                  </a:cubicBezTo>
                  <a:lnTo>
                    <a:pt x="588" y="0"/>
                  </a:lnTo>
                  <a:close/>
                  <a:moveTo>
                    <a:pt x="454" y="198"/>
                  </a:moveTo>
                  <a:cubicBezTo>
                    <a:pt x="457" y="198"/>
                    <a:pt x="488" y="292"/>
                    <a:pt x="523" y="407"/>
                  </a:cubicBezTo>
                  <a:lnTo>
                    <a:pt x="588" y="616"/>
                  </a:lnTo>
                  <a:lnTo>
                    <a:pt x="460" y="616"/>
                  </a:lnTo>
                  <a:lnTo>
                    <a:pt x="332" y="616"/>
                  </a:lnTo>
                  <a:lnTo>
                    <a:pt x="337" y="597"/>
                  </a:lnTo>
                  <a:cubicBezTo>
                    <a:pt x="359" y="511"/>
                    <a:pt x="451" y="198"/>
                    <a:pt x="454" y="1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BB14E033-03AE-48A2-9008-7AA6F13135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0713" y="495300"/>
              <a:ext cx="288925" cy="366713"/>
            </a:xfrm>
            <a:custGeom>
              <a:avLst/>
              <a:gdLst>
                <a:gd name="T0" fmla="*/ 0 w 804"/>
                <a:gd name="T1" fmla="*/ 501 h 1001"/>
                <a:gd name="T2" fmla="*/ 0 w 804"/>
                <a:gd name="T3" fmla="*/ 0 h 1001"/>
                <a:gd name="T4" fmla="*/ 118 w 804"/>
                <a:gd name="T5" fmla="*/ 3 h 1001"/>
                <a:gd name="T6" fmla="*/ 235 w 804"/>
                <a:gd name="T7" fmla="*/ 5 h 1001"/>
                <a:gd name="T8" fmla="*/ 419 w 804"/>
                <a:gd name="T9" fmla="*/ 334 h 1001"/>
                <a:gd name="T10" fmla="*/ 603 w 804"/>
                <a:gd name="T11" fmla="*/ 663 h 1001"/>
                <a:gd name="T12" fmla="*/ 605 w 804"/>
                <a:gd name="T13" fmla="*/ 332 h 1001"/>
                <a:gd name="T14" fmla="*/ 607 w 804"/>
                <a:gd name="T15" fmla="*/ 1 h 1001"/>
                <a:gd name="T16" fmla="*/ 706 w 804"/>
                <a:gd name="T17" fmla="*/ 1 h 1001"/>
                <a:gd name="T18" fmla="*/ 804 w 804"/>
                <a:gd name="T19" fmla="*/ 1 h 1001"/>
                <a:gd name="T20" fmla="*/ 804 w 804"/>
                <a:gd name="T21" fmla="*/ 501 h 1001"/>
                <a:gd name="T22" fmla="*/ 804 w 804"/>
                <a:gd name="T23" fmla="*/ 1001 h 1001"/>
                <a:gd name="T24" fmla="*/ 695 w 804"/>
                <a:gd name="T25" fmla="*/ 999 h 1001"/>
                <a:gd name="T26" fmla="*/ 587 w 804"/>
                <a:gd name="T27" fmla="*/ 997 h 1001"/>
                <a:gd name="T28" fmla="*/ 390 w 804"/>
                <a:gd name="T29" fmla="*/ 647 h 1001"/>
                <a:gd name="T30" fmla="*/ 193 w 804"/>
                <a:gd name="T31" fmla="*/ 298 h 1001"/>
                <a:gd name="T32" fmla="*/ 191 w 804"/>
                <a:gd name="T33" fmla="*/ 649 h 1001"/>
                <a:gd name="T34" fmla="*/ 188 w 804"/>
                <a:gd name="T35" fmla="*/ 1001 h 1001"/>
                <a:gd name="T36" fmla="*/ 94 w 804"/>
                <a:gd name="T37" fmla="*/ 1001 h 1001"/>
                <a:gd name="T38" fmla="*/ 0 w 804"/>
                <a:gd name="T39" fmla="*/ 1001 h 1001"/>
                <a:gd name="T40" fmla="*/ 0 w 804"/>
                <a:gd name="T41" fmla="*/ 501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4" h="1001">
                  <a:moveTo>
                    <a:pt x="0" y="501"/>
                  </a:moveTo>
                  <a:lnTo>
                    <a:pt x="0" y="0"/>
                  </a:lnTo>
                  <a:lnTo>
                    <a:pt x="118" y="3"/>
                  </a:lnTo>
                  <a:lnTo>
                    <a:pt x="235" y="5"/>
                  </a:lnTo>
                  <a:lnTo>
                    <a:pt x="419" y="334"/>
                  </a:lnTo>
                  <a:lnTo>
                    <a:pt x="603" y="663"/>
                  </a:lnTo>
                  <a:lnTo>
                    <a:pt x="605" y="332"/>
                  </a:lnTo>
                  <a:lnTo>
                    <a:pt x="607" y="1"/>
                  </a:lnTo>
                  <a:lnTo>
                    <a:pt x="706" y="1"/>
                  </a:lnTo>
                  <a:lnTo>
                    <a:pt x="804" y="1"/>
                  </a:lnTo>
                  <a:lnTo>
                    <a:pt x="804" y="501"/>
                  </a:lnTo>
                  <a:lnTo>
                    <a:pt x="804" y="1001"/>
                  </a:lnTo>
                  <a:lnTo>
                    <a:pt x="695" y="999"/>
                  </a:lnTo>
                  <a:lnTo>
                    <a:pt x="587" y="997"/>
                  </a:lnTo>
                  <a:lnTo>
                    <a:pt x="390" y="647"/>
                  </a:lnTo>
                  <a:lnTo>
                    <a:pt x="193" y="298"/>
                  </a:lnTo>
                  <a:lnTo>
                    <a:pt x="191" y="649"/>
                  </a:lnTo>
                  <a:lnTo>
                    <a:pt x="188" y="1001"/>
                  </a:lnTo>
                  <a:lnTo>
                    <a:pt x="94" y="1001"/>
                  </a:lnTo>
                  <a:lnTo>
                    <a:pt x="0" y="1001"/>
                  </a:lnTo>
                  <a:lnTo>
                    <a:pt x="0" y="50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916F320A-D019-433B-A467-96964732EF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14926" y="495300"/>
              <a:ext cx="292100" cy="366713"/>
            </a:xfrm>
            <a:custGeom>
              <a:avLst/>
              <a:gdLst>
                <a:gd name="T0" fmla="*/ 0 w 811"/>
                <a:gd name="T1" fmla="*/ 500 h 1000"/>
                <a:gd name="T2" fmla="*/ 0 w 811"/>
                <a:gd name="T3" fmla="*/ 0 h 1000"/>
                <a:gd name="T4" fmla="*/ 107 w 811"/>
                <a:gd name="T5" fmla="*/ 0 h 1000"/>
                <a:gd name="T6" fmla="*/ 213 w 811"/>
                <a:gd name="T7" fmla="*/ 0 h 1000"/>
                <a:gd name="T8" fmla="*/ 216 w 811"/>
                <a:gd name="T9" fmla="*/ 239 h 1000"/>
                <a:gd name="T10" fmla="*/ 218 w 811"/>
                <a:gd name="T11" fmla="*/ 479 h 1000"/>
                <a:gd name="T12" fmla="*/ 366 w 811"/>
                <a:gd name="T13" fmla="*/ 239 h 1000"/>
                <a:gd name="T14" fmla="*/ 514 w 811"/>
                <a:gd name="T15" fmla="*/ 0 h 1000"/>
                <a:gd name="T16" fmla="*/ 633 w 811"/>
                <a:gd name="T17" fmla="*/ 0 h 1000"/>
                <a:gd name="T18" fmla="*/ 752 w 811"/>
                <a:gd name="T19" fmla="*/ 4 h 1000"/>
                <a:gd name="T20" fmla="*/ 453 w 811"/>
                <a:gd name="T21" fmla="*/ 470 h 1000"/>
                <a:gd name="T22" fmla="*/ 438 w 811"/>
                <a:gd name="T23" fmla="*/ 492 h 1000"/>
                <a:gd name="T24" fmla="*/ 624 w 811"/>
                <a:gd name="T25" fmla="*/ 746 h 1000"/>
                <a:gd name="T26" fmla="*/ 811 w 811"/>
                <a:gd name="T27" fmla="*/ 1000 h 1000"/>
                <a:gd name="T28" fmla="*/ 680 w 811"/>
                <a:gd name="T29" fmla="*/ 1000 h 1000"/>
                <a:gd name="T30" fmla="*/ 549 w 811"/>
                <a:gd name="T31" fmla="*/ 1000 h 1000"/>
                <a:gd name="T32" fmla="*/ 383 w 811"/>
                <a:gd name="T33" fmla="*/ 766 h 1000"/>
                <a:gd name="T34" fmla="*/ 218 w 811"/>
                <a:gd name="T35" fmla="*/ 532 h 1000"/>
                <a:gd name="T36" fmla="*/ 216 w 811"/>
                <a:gd name="T37" fmla="*/ 766 h 1000"/>
                <a:gd name="T38" fmla="*/ 213 w 811"/>
                <a:gd name="T39" fmla="*/ 1000 h 1000"/>
                <a:gd name="T40" fmla="*/ 107 w 811"/>
                <a:gd name="T41" fmla="*/ 1000 h 1000"/>
                <a:gd name="T42" fmla="*/ 0 w 811"/>
                <a:gd name="T43" fmla="*/ 1000 h 1000"/>
                <a:gd name="T44" fmla="*/ 0 w 811"/>
                <a:gd name="T45" fmla="*/ 5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1" h="1000">
                  <a:moveTo>
                    <a:pt x="0" y="500"/>
                  </a:moveTo>
                  <a:lnTo>
                    <a:pt x="0" y="0"/>
                  </a:lnTo>
                  <a:lnTo>
                    <a:pt x="107" y="0"/>
                  </a:lnTo>
                  <a:lnTo>
                    <a:pt x="213" y="0"/>
                  </a:lnTo>
                  <a:lnTo>
                    <a:pt x="216" y="239"/>
                  </a:lnTo>
                  <a:lnTo>
                    <a:pt x="218" y="479"/>
                  </a:lnTo>
                  <a:lnTo>
                    <a:pt x="366" y="239"/>
                  </a:lnTo>
                  <a:lnTo>
                    <a:pt x="514" y="0"/>
                  </a:lnTo>
                  <a:lnTo>
                    <a:pt x="633" y="0"/>
                  </a:lnTo>
                  <a:cubicBezTo>
                    <a:pt x="699" y="0"/>
                    <a:pt x="752" y="2"/>
                    <a:pt x="752" y="4"/>
                  </a:cubicBezTo>
                  <a:cubicBezTo>
                    <a:pt x="752" y="8"/>
                    <a:pt x="483" y="426"/>
                    <a:pt x="453" y="470"/>
                  </a:cubicBezTo>
                  <a:lnTo>
                    <a:pt x="438" y="492"/>
                  </a:lnTo>
                  <a:lnTo>
                    <a:pt x="624" y="746"/>
                  </a:lnTo>
                  <a:lnTo>
                    <a:pt x="811" y="1000"/>
                  </a:lnTo>
                  <a:lnTo>
                    <a:pt x="680" y="1000"/>
                  </a:lnTo>
                  <a:lnTo>
                    <a:pt x="549" y="1000"/>
                  </a:lnTo>
                  <a:lnTo>
                    <a:pt x="383" y="766"/>
                  </a:lnTo>
                  <a:lnTo>
                    <a:pt x="218" y="532"/>
                  </a:lnTo>
                  <a:lnTo>
                    <a:pt x="216" y="766"/>
                  </a:lnTo>
                  <a:lnTo>
                    <a:pt x="213" y="1000"/>
                  </a:lnTo>
                  <a:lnTo>
                    <a:pt x="107" y="1000"/>
                  </a:lnTo>
                  <a:lnTo>
                    <a:pt x="0" y="1000"/>
                  </a:lnTo>
                  <a:lnTo>
                    <a:pt x="0" y="5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C4CDEC79-1BD2-4BF1-8ED2-B9C90030CB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8938" y="495300"/>
              <a:ext cx="228600" cy="366713"/>
            </a:xfrm>
            <a:custGeom>
              <a:avLst/>
              <a:gdLst>
                <a:gd name="T0" fmla="*/ 0 w 632"/>
                <a:gd name="T1" fmla="*/ 500 h 1000"/>
                <a:gd name="T2" fmla="*/ 0 w 632"/>
                <a:gd name="T3" fmla="*/ 0 h 1000"/>
                <a:gd name="T4" fmla="*/ 312 w 632"/>
                <a:gd name="T5" fmla="*/ 0 h 1000"/>
                <a:gd name="T6" fmla="*/ 624 w 632"/>
                <a:gd name="T7" fmla="*/ 0 h 1000"/>
                <a:gd name="T8" fmla="*/ 624 w 632"/>
                <a:gd name="T9" fmla="*/ 73 h 1000"/>
                <a:gd name="T10" fmla="*/ 624 w 632"/>
                <a:gd name="T11" fmla="*/ 145 h 1000"/>
                <a:gd name="T12" fmla="*/ 419 w 632"/>
                <a:gd name="T13" fmla="*/ 145 h 1000"/>
                <a:gd name="T14" fmla="*/ 214 w 632"/>
                <a:gd name="T15" fmla="*/ 145 h 1000"/>
                <a:gd name="T16" fmla="*/ 214 w 632"/>
                <a:gd name="T17" fmla="*/ 273 h 1000"/>
                <a:gd name="T18" fmla="*/ 214 w 632"/>
                <a:gd name="T19" fmla="*/ 402 h 1000"/>
                <a:gd name="T20" fmla="*/ 372 w 632"/>
                <a:gd name="T21" fmla="*/ 402 h 1000"/>
                <a:gd name="T22" fmla="*/ 530 w 632"/>
                <a:gd name="T23" fmla="*/ 402 h 1000"/>
                <a:gd name="T24" fmla="*/ 530 w 632"/>
                <a:gd name="T25" fmla="*/ 474 h 1000"/>
                <a:gd name="T26" fmla="*/ 530 w 632"/>
                <a:gd name="T27" fmla="*/ 547 h 1000"/>
                <a:gd name="T28" fmla="*/ 372 w 632"/>
                <a:gd name="T29" fmla="*/ 547 h 1000"/>
                <a:gd name="T30" fmla="*/ 214 w 632"/>
                <a:gd name="T31" fmla="*/ 547 h 1000"/>
                <a:gd name="T32" fmla="*/ 214 w 632"/>
                <a:gd name="T33" fmla="*/ 705 h 1000"/>
                <a:gd name="T34" fmla="*/ 214 w 632"/>
                <a:gd name="T35" fmla="*/ 863 h 1000"/>
                <a:gd name="T36" fmla="*/ 423 w 632"/>
                <a:gd name="T37" fmla="*/ 863 h 1000"/>
                <a:gd name="T38" fmla="*/ 632 w 632"/>
                <a:gd name="T39" fmla="*/ 863 h 1000"/>
                <a:gd name="T40" fmla="*/ 632 w 632"/>
                <a:gd name="T41" fmla="*/ 932 h 1000"/>
                <a:gd name="T42" fmla="*/ 632 w 632"/>
                <a:gd name="T43" fmla="*/ 1000 h 1000"/>
                <a:gd name="T44" fmla="*/ 316 w 632"/>
                <a:gd name="T45" fmla="*/ 1000 h 1000"/>
                <a:gd name="T46" fmla="*/ 0 w 632"/>
                <a:gd name="T47" fmla="*/ 1000 h 1000"/>
                <a:gd name="T48" fmla="*/ 0 w 632"/>
                <a:gd name="T49" fmla="*/ 5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2" h="1000">
                  <a:moveTo>
                    <a:pt x="0" y="500"/>
                  </a:moveTo>
                  <a:lnTo>
                    <a:pt x="0" y="0"/>
                  </a:lnTo>
                  <a:lnTo>
                    <a:pt x="312" y="0"/>
                  </a:lnTo>
                  <a:lnTo>
                    <a:pt x="624" y="0"/>
                  </a:lnTo>
                  <a:lnTo>
                    <a:pt x="624" y="73"/>
                  </a:lnTo>
                  <a:lnTo>
                    <a:pt x="624" y="145"/>
                  </a:lnTo>
                  <a:lnTo>
                    <a:pt x="419" y="145"/>
                  </a:lnTo>
                  <a:lnTo>
                    <a:pt x="214" y="145"/>
                  </a:lnTo>
                  <a:lnTo>
                    <a:pt x="214" y="273"/>
                  </a:lnTo>
                  <a:lnTo>
                    <a:pt x="214" y="402"/>
                  </a:lnTo>
                  <a:lnTo>
                    <a:pt x="372" y="402"/>
                  </a:lnTo>
                  <a:lnTo>
                    <a:pt x="530" y="402"/>
                  </a:lnTo>
                  <a:lnTo>
                    <a:pt x="530" y="474"/>
                  </a:lnTo>
                  <a:lnTo>
                    <a:pt x="530" y="547"/>
                  </a:lnTo>
                  <a:lnTo>
                    <a:pt x="372" y="547"/>
                  </a:lnTo>
                  <a:lnTo>
                    <a:pt x="214" y="547"/>
                  </a:lnTo>
                  <a:lnTo>
                    <a:pt x="214" y="705"/>
                  </a:lnTo>
                  <a:lnTo>
                    <a:pt x="214" y="863"/>
                  </a:lnTo>
                  <a:lnTo>
                    <a:pt x="423" y="863"/>
                  </a:lnTo>
                  <a:lnTo>
                    <a:pt x="632" y="863"/>
                  </a:lnTo>
                  <a:lnTo>
                    <a:pt x="632" y="932"/>
                  </a:lnTo>
                  <a:lnTo>
                    <a:pt x="632" y="1000"/>
                  </a:lnTo>
                  <a:lnTo>
                    <a:pt x="316" y="1000"/>
                  </a:lnTo>
                  <a:lnTo>
                    <a:pt x="0" y="1000"/>
                  </a:lnTo>
                  <a:lnTo>
                    <a:pt x="0" y="5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943628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farvet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4D7B40-D52A-4E91-B993-E316A841F483}"/>
              </a:ext>
            </a:extLst>
          </p:cNvPr>
          <p:cNvSpPr/>
          <p:nvPr userDrawn="1"/>
        </p:nvSpPr>
        <p:spPr>
          <a:xfrm>
            <a:off x="-25706" y="0"/>
            <a:ext cx="9169706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C10398-9AEA-422E-B2F6-49F7A3E500E4}"/>
              </a:ext>
            </a:extLst>
          </p:cNvPr>
          <p:cNvSpPr/>
          <p:nvPr userDrawn="1"/>
        </p:nvSpPr>
        <p:spPr>
          <a:xfrm>
            <a:off x="-8115" y="0"/>
            <a:ext cx="9144000" cy="742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70" name="Rectangle 5">
            <a:extLst>
              <a:ext uri="{FF2B5EF4-FFF2-40B4-BE49-F238E27FC236}">
                <a16:creationId xmlns:a16="http://schemas.microsoft.com/office/drawing/2014/main" id="{E078E33C-8DA0-4A23-9424-44BD7A94FE4A}"/>
              </a:ext>
            </a:extLst>
          </p:cNvPr>
          <p:cNvSpPr/>
          <p:nvPr userDrawn="1"/>
        </p:nvSpPr>
        <p:spPr>
          <a:xfrm>
            <a:off x="4627083" y="-4940"/>
            <a:ext cx="4529473" cy="51434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B8E0047-D13F-4F27-B447-5DD1E977D9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6726" y="1352550"/>
            <a:ext cx="3886200" cy="1981200"/>
          </a:xfrm>
        </p:spPr>
        <p:txBody>
          <a:bodyPr>
            <a:normAutofit/>
          </a:bodyPr>
          <a:lstStyle>
            <a:lvl1pPr marL="285750" indent="-285750">
              <a:buFont typeface="+mj-lt"/>
              <a:buAutoNum type="arabicParenR"/>
              <a:defRPr sz="2000" b="0">
                <a:solidFill>
                  <a:schemeClr val="accent6"/>
                </a:solidFill>
              </a:defRPr>
            </a:lvl1pPr>
            <a:lvl2pPr marL="914400" indent="-457200">
              <a:buFont typeface="+mj-lt"/>
              <a:buAutoNum type="arabicParenR"/>
              <a:defRPr/>
            </a:lvl2pPr>
            <a:lvl3pPr marL="1257300" indent="-342900">
              <a:buFont typeface="+mj-lt"/>
              <a:buAutoNum type="arabicParenR"/>
              <a:defRPr/>
            </a:lvl3pPr>
            <a:lvl4pPr marL="1714500" indent="-342900">
              <a:buFont typeface="+mj-lt"/>
              <a:buAutoNum type="arabicParenR"/>
              <a:defRPr/>
            </a:lvl4pPr>
            <a:lvl5pPr marL="2171700" indent="-342900">
              <a:buFont typeface="+mj-lt"/>
              <a:buAutoNum type="arabicParenR"/>
              <a:defRPr/>
            </a:lvl5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agenda </a:t>
            </a:r>
            <a:r>
              <a:rPr lang="en-US" dirty="0" err="1"/>
              <a:t>punkter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8FC80-C770-4715-8C68-34F5DF0D7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526" y="133350"/>
            <a:ext cx="4187190" cy="1143000"/>
          </a:xfrm>
        </p:spPr>
        <p:txBody>
          <a:bodyPr>
            <a:noAutofit/>
          </a:bodyPr>
          <a:lstStyle>
            <a:lvl1pPr marL="0" indent="0">
              <a:buNone/>
              <a:defRPr sz="6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5DC7799-A5CF-4475-97F1-381206E13D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8000" y="1"/>
            <a:ext cx="4558554" cy="5145882"/>
          </a:xfrm>
          <a:custGeom>
            <a:avLst/>
            <a:gdLst>
              <a:gd name="connsiteX0" fmla="*/ 3421237 w 4564062"/>
              <a:gd name="connsiteY0" fmla="*/ 377170 h 5143499"/>
              <a:gd name="connsiteX1" fmla="*/ 3448497 w 4564062"/>
              <a:gd name="connsiteY1" fmla="*/ 404430 h 5143499"/>
              <a:gd name="connsiteX2" fmla="*/ 3421237 w 4564062"/>
              <a:gd name="connsiteY2" fmla="*/ 431690 h 5143499"/>
              <a:gd name="connsiteX3" fmla="*/ 3393977 w 4564062"/>
              <a:gd name="connsiteY3" fmla="*/ 404430 h 5143499"/>
              <a:gd name="connsiteX4" fmla="*/ 3421237 w 4564062"/>
              <a:gd name="connsiteY4" fmla="*/ 377170 h 5143499"/>
              <a:gd name="connsiteX5" fmla="*/ 3513544 w 4564062"/>
              <a:gd name="connsiteY5" fmla="*/ 365955 h 5143499"/>
              <a:gd name="connsiteX6" fmla="*/ 3552019 w 4564062"/>
              <a:gd name="connsiteY6" fmla="*/ 404430 h 5143499"/>
              <a:gd name="connsiteX7" fmla="*/ 3513544 w 4564062"/>
              <a:gd name="connsiteY7" fmla="*/ 442905 h 5143499"/>
              <a:gd name="connsiteX8" fmla="*/ 3475069 w 4564062"/>
              <a:gd name="connsiteY8" fmla="*/ 404430 h 5143499"/>
              <a:gd name="connsiteX9" fmla="*/ 3513544 w 4564062"/>
              <a:gd name="connsiteY9" fmla="*/ 365955 h 5143499"/>
              <a:gd name="connsiteX10" fmla="*/ 3421237 w 4564062"/>
              <a:gd name="connsiteY10" fmla="*/ 359416 h 5143499"/>
              <a:gd name="connsiteX11" fmla="*/ 3376223 w 4564062"/>
              <a:gd name="connsiteY11" fmla="*/ 404430 h 5143499"/>
              <a:gd name="connsiteX12" fmla="*/ 3421237 w 4564062"/>
              <a:gd name="connsiteY12" fmla="*/ 449444 h 5143499"/>
              <a:gd name="connsiteX13" fmla="*/ 3466251 w 4564062"/>
              <a:gd name="connsiteY13" fmla="*/ 404430 h 5143499"/>
              <a:gd name="connsiteX14" fmla="*/ 3421237 w 4564062"/>
              <a:gd name="connsiteY14" fmla="*/ 359416 h 5143499"/>
              <a:gd name="connsiteX15" fmla="*/ 3513544 w 4564062"/>
              <a:gd name="connsiteY15" fmla="*/ 359416 h 5143499"/>
              <a:gd name="connsiteX16" fmla="*/ 3468530 w 4564062"/>
              <a:gd name="connsiteY16" fmla="*/ 404430 h 5143499"/>
              <a:gd name="connsiteX17" fmla="*/ 3513544 w 4564062"/>
              <a:gd name="connsiteY17" fmla="*/ 449444 h 5143499"/>
              <a:gd name="connsiteX18" fmla="*/ 3558558 w 4564062"/>
              <a:gd name="connsiteY18" fmla="*/ 404430 h 5143499"/>
              <a:gd name="connsiteX19" fmla="*/ 3513544 w 4564062"/>
              <a:gd name="connsiteY19" fmla="*/ 359416 h 5143499"/>
              <a:gd name="connsiteX20" fmla="*/ 3639428 w 4564062"/>
              <a:gd name="connsiteY20" fmla="*/ 347595 h 5143499"/>
              <a:gd name="connsiteX21" fmla="*/ 3653427 w 4564062"/>
              <a:gd name="connsiteY21" fmla="*/ 347595 h 5143499"/>
              <a:gd name="connsiteX22" fmla="*/ 3670727 w 4564062"/>
              <a:gd name="connsiteY22" fmla="*/ 349160 h 5143499"/>
              <a:gd name="connsiteX23" fmla="*/ 3677641 w 4564062"/>
              <a:gd name="connsiteY23" fmla="*/ 365467 h 5143499"/>
              <a:gd name="connsiteX24" fmla="*/ 3670883 w 4564062"/>
              <a:gd name="connsiteY24" fmla="*/ 382779 h 5143499"/>
              <a:gd name="connsiteX25" fmla="*/ 3653756 w 4564062"/>
              <a:gd name="connsiteY25" fmla="*/ 385169 h 5143499"/>
              <a:gd name="connsiteX26" fmla="*/ 3639428 w 4564062"/>
              <a:gd name="connsiteY26" fmla="*/ 385512 h 5143499"/>
              <a:gd name="connsiteX27" fmla="*/ 3639428 w 4564062"/>
              <a:gd name="connsiteY27" fmla="*/ 366553 h 5143499"/>
              <a:gd name="connsiteX28" fmla="*/ 4362271 w 4564062"/>
              <a:gd name="connsiteY28" fmla="*/ 347593 h 5143499"/>
              <a:gd name="connsiteX29" fmla="*/ 4376421 w 4564062"/>
              <a:gd name="connsiteY29" fmla="*/ 347608 h 5143499"/>
              <a:gd name="connsiteX30" fmla="*/ 4397425 w 4564062"/>
              <a:gd name="connsiteY30" fmla="*/ 352880 h 5143499"/>
              <a:gd name="connsiteX31" fmla="*/ 4399852 w 4564062"/>
              <a:gd name="connsiteY31" fmla="*/ 363935 h 5143499"/>
              <a:gd name="connsiteX32" fmla="*/ 4391855 w 4564062"/>
              <a:gd name="connsiteY32" fmla="*/ 383348 h 5143499"/>
              <a:gd name="connsiteX33" fmla="*/ 4391855 w 4564062"/>
              <a:gd name="connsiteY33" fmla="*/ 383345 h 5143499"/>
              <a:gd name="connsiteX34" fmla="*/ 4374932 w 4564062"/>
              <a:gd name="connsiteY34" fmla="*/ 385302 h 5143499"/>
              <a:gd name="connsiteX35" fmla="*/ 4362271 w 4564062"/>
              <a:gd name="connsiteY35" fmla="*/ 385325 h 5143499"/>
              <a:gd name="connsiteX36" fmla="*/ 4362271 w 4564062"/>
              <a:gd name="connsiteY36" fmla="*/ 366459 h 5143499"/>
              <a:gd name="connsiteX37" fmla="*/ 4038225 w 4564062"/>
              <a:gd name="connsiteY37" fmla="*/ 345385 h 5143499"/>
              <a:gd name="connsiteX38" fmla="*/ 4057933 w 4564062"/>
              <a:gd name="connsiteY38" fmla="*/ 362050 h 5143499"/>
              <a:gd name="connsiteX39" fmla="*/ 4056955 w 4564062"/>
              <a:gd name="connsiteY39" fmla="*/ 421063 h 5143499"/>
              <a:gd name="connsiteX40" fmla="*/ 4047505 w 4564062"/>
              <a:gd name="connsiteY40" fmla="*/ 432481 h 5143499"/>
              <a:gd name="connsiteX41" fmla="*/ 4031172 w 4564062"/>
              <a:gd name="connsiteY41" fmla="*/ 433553 h 5143499"/>
              <a:gd name="connsiteX42" fmla="*/ 4018236 w 4564062"/>
              <a:gd name="connsiteY42" fmla="*/ 419914 h 5143499"/>
              <a:gd name="connsiteX43" fmla="*/ 4015670 w 4564062"/>
              <a:gd name="connsiteY43" fmla="*/ 376392 h 5143499"/>
              <a:gd name="connsiteX44" fmla="*/ 4038225 w 4564062"/>
              <a:gd name="connsiteY44" fmla="*/ 345385 h 5143499"/>
              <a:gd name="connsiteX45" fmla="*/ 3728792 w 4564062"/>
              <a:gd name="connsiteY45" fmla="*/ 331708 h 5143499"/>
              <a:gd name="connsiteX46" fmla="*/ 3728792 w 4564062"/>
              <a:gd name="connsiteY46" fmla="*/ 389794 h 5143499"/>
              <a:gd name="connsiteX47" fmla="*/ 3728792 w 4564062"/>
              <a:gd name="connsiteY47" fmla="*/ 447880 h 5143499"/>
              <a:gd name="connsiteX48" fmla="*/ 3764902 w 4564062"/>
              <a:gd name="connsiteY48" fmla="*/ 447880 h 5143499"/>
              <a:gd name="connsiteX49" fmla="*/ 3801013 w 4564062"/>
              <a:gd name="connsiteY49" fmla="*/ 447880 h 5143499"/>
              <a:gd name="connsiteX50" fmla="*/ 3802700 w 4564062"/>
              <a:gd name="connsiteY50" fmla="*/ 441674 h 5143499"/>
              <a:gd name="connsiteX51" fmla="*/ 3804878 w 4564062"/>
              <a:gd name="connsiteY51" fmla="*/ 433747 h 5143499"/>
              <a:gd name="connsiteX52" fmla="*/ 3779244 w 4564062"/>
              <a:gd name="connsiteY52" fmla="*/ 431762 h 5143499"/>
              <a:gd name="connsiteX53" fmla="*/ 3753118 w 4564062"/>
              <a:gd name="connsiteY53" fmla="*/ 431497 h 5143499"/>
              <a:gd name="connsiteX54" fmla="*/ 3753118 w 4564062"/>
              <a:gd name="connsiteY54" fmla="*/ 413128 h 5143499"/>
              <a:gd name="connsiteX55" fmla="*/ 3753118 w 4564062"/>
              <a:gd name="connsiteY55" fmla="*/ 394759 h 5143499"/>
              <a:gd name="connsiteX56" fmla="*/ 3771735 w 4564062"/>
              <a:gd name="connsiteY56" fmla="*/ 394488 h 5143499"/>
              <a:gd name="connsiteX57" fmla="*/ 3790352 w 4564062"/>
              <a:gd name="connsiteY57" fmla="*/ 394218 h 5143499"/>
              <a:gd name="connsiteX58" fmla="*/ 3790352 w 4564062"/>
              <a:gd name="connsiteY58" fmla="*/ 386319 h 5143499"/>
              <a:gd name="connsiteX59" fmla="*/ 3790352 w 4564062"/>
              <a:gd name="connsiteY59" fmla="*/ 378419 h 5143499"/>
              <a:gd name="connsiteX60" fmla="*/ 3771735 w 4564062"/>
              <a:gd name="connsiteY60" fmla="*/ 378149 h 5143499"/>
              <a:gd name="connsiteX61" fmla="*/ 3753118 w 4564062"/>
              <a:gd name="connsiteY61" fmla="*/ 377879 h 5143499"/>
              <a:gd name="connsiteX62" fmla="*/ 3753118 w 4564062"/>
              <a:gd name="connsiteY62" fmla="*/ 362985 h 5143499"/>
              <a:gd name="connsiteX63" fmla="*/ 3753118 w 4564062"/>
              <a:gd name="connsiteY63" fmla="*/ 348091 h 5143499"/>
              <a:gd name="connsiteX64" fmla="*/ 3776700 w 4564062"/>
              <a:gd name="connsiteY64" fmla="*/ 347825 h 5143499"/>
              <a:gd name="connsiteX65" fmla="*/ 3800282 w 4564062"/>
              <a:gd name="connsiteY65" fmla="*/ 347559 h 5143499"/>
              <a:gd name="connsiteX66" fmla="*/ 3800282 w 4564062"/>
              <a:gd name="connsiteY66" fmla="*/ 339633 h 5143499"/>
              <a:gd name="connsiteX67" fmla="*/ 3800282 w 4564062"/>
              <a:gd name="connsiteY67" fmla="*/ 331708 h 5143499"/>
              <a:gd name="connsiteX68" fmla="*/ 3764537 w 4564062"/>
              <a:gd name="connsiteY68" fmla="*/ 331708 h 5143499"/>
              <a:gd name="connsiteX69" fmla="*/ 3940282 w 4564062"/>
              <a:gd name="connsiteY69" fmla="*/ 331708 h 5143499"/>
              <a:gd name="connsiteX70" fmla="*/ 3940282 w 4564062"/>
              <a:gd name="connsiteY70" fmla="*/ 389794 h 5143499"/>
              <a:gd name="connsiteX71" fmla="*/ 3940282 w 4564062"/>
              <a:gd name="connsiteY71" fmla="*/ 447880 h 5143499"/>
              <a:gd name="connsiteX72" fmla="*/ 3952198 w 4564062"/>
              <a:gd name="connsiteY72" fmla="*/ 447880 h 5143499"/>
              <a:gd name="connsiteX73" fmla="*/ 3964113 w 4564062"/>
              <a:gd name="connsiteY73" fmla="*/ 447880 h 5143499"/>
              <a:gd name="connsiteX74" fmla="*/ 3964113 w 4564062"/>
              <a:gd name="connsiteY74" fmla="*/ 389794 h 5143499"/>
              <a:gd name="connsiteX75" fmla="*/ 3964113 w 4564062"/>
              <a:gd name="connsiteY75" fmla="*/ 331708 h 5143499"/>
              <a:gd name="connsiteX76" fmla="*/ 3952198 w 4564062"/>
              <a:gd name="connsiteY76" fmla="*/ 331708 h 5143499"/>
              <a:gd name="connsiteX77" fmla="*/ 4115037 w 4564062"/>
              <a:gd name="connsiteY77" fmla="*/ 331708 h 5143499"/>
              <a:gd name="connsiteX78" fmla="*/ 4115037 w 4564062"/>
              <a:gd name="connsiteY78" fmla="*/ 389794 h 5143499"/>
              <a:gd name="connsiteX79" fmla="*/ 4115032 w 4564062"/>
              <a:gd name="connsiteY79" fmla="*/ 447880 h 5143499"/>
              <a:gd name="connsiteX80" fmla="*/ 4125955 w 4564062"/>
              <a:gd name="connsiteY80" fmla="*/ 447880 h 5143499"/>
              <a:gd name="connsiteX81" fmla="*/ 4136876 w 4564062"/>
              <a:gd name="connsiteY81" fmla="*/ 447880 h 5143499"/>
              <a:gd name="connsiteX82" fmla="*/ 4136876 w 4564062"/>
              <a:gd name="connsiteY82" fmla="*/ 406452 h 5143499"/>
              <a:gd name="connsiteX83" fmla="*/ 4136876 w 4564062"/>
              <a:gd name="connsiteY83" fmla="*/ 365025 h 5143499"/>
              <a:gd name="connsiteX84" fmla="*/ 4160505 w 4564062"/>
              <a:gd name="connsiteY84" fmla="*/ 406204 h 5143499"/>
              <a:gd name="connsiteX85" fmla="*/ 4184134 w 4564062"/>
              <a:gd name="connsiteY85" fmla="*/ 447383 h 5143499"/>
              <a:gd name="connsiteX86" fmla="*/ 4196251 w 4564062"/>
              <a:gd name="connsiteY86" fmla="*/ 447662 h 5143499"/>
              <a:gd name="connsiteX87" fmla="*/ 4208367 w 4564062"/>
              <a:gd name="connsiteY87" fmla="*/ 447941 h 5143499"/>
              <a:gd name="connsiteX88" fmla="*/ 4208367 w 4564062"/>
              <a:gd name="connsiteY88" fmla="*/ 389824 h 5143499"/>
              <a:gd name="connsiteX89" fmla="*/ 4208367 w 4564062"/>
              <a:gd name="connsiteY89" fmla="*/ 331708 h 5143499"/>
              <a:gd name="connsiteX90" fmla="*/ 4197445 w 4564062"/>
              <a:gd name="connsiteY90" fmla="*/ 331708 h 5143499"/>
              <a:gd name="connsiteX91" fmla="*/ 4186523 w 4564062"/>
              <a:gd name="connsiteY91" fmla="*/ 331708 h 5143499"/>
              <a:gd name="connsiteX92" fmla="*/ 4186495 w 4564062"/>
              <a:gd name="connsiteY92" fmla="*/ 370680 h 5143499"/>
              <a:gd name="connsiteX93" fmla="*/ 4185040 w 4564062"/>
              <a:gd name="connsiteY93" fmla="*/ 407772 h 5143499"/>
              <a:gd name="connsiteX94" fmla="*/ 4162576 w 4564062"/>
              <a:gd name="connsiteY94" fmla="*/ 368800 h 5143499"/>
              <a:gd name="connsiteX95" fmla="*/ 4141536 w 4564062"/>
              <a:gd name="connsiteY95" fmla="*/ 331708 h 5143499"/>
              <a:gd name="connsiteX96" fmla="*/ 4128286 w 4564062"/>
              <a:gd name="connsiteY96" fmla="*/ 331708 h 5143499"/>
              <a:gd name="connsiteX97" fmla="*/ 4241136 w 4564062"/>
              <a:gd name="connsiteY97" fmla="*/ 331708 h 5143499"/>
              <a:gd name="connsiteX98" fmla="*/ 4241136 w 4564062"/>
              <a:gd name="connsiteY98" fmla="*/ 389794 h 5143499"/>
              <a:gd name="connsiteX99" fmla="*/ 4241136 w 4564062"/>
              <a:gd name="connsiteY99" fmla="*/ 447880 h 5143499"/>
              <a:gd name="connsiteX100" fmla="*/ 4277874 w 4564062"/>
              <a:gd name="connsiteY100" fmla="*/ 447880 h 5143499"/>
              <a:gd name="connsiteX101" fmla="*/ 4314612 w 4564062"/>
              <a:gd name="connsiteY101" fmla="*/ 447880 h 5143499"/>
              <a:gd name="connsiteX102" fmla="*/ 4314612 w 4564062"/>
              <a:gd name="connsiteY102" fmla="*/ 439954 h 5143499"/>
              <a:gd name="connsiteX103" fmla="*/ 4314612 w 4564062"/>
              <a:gd name="connsiteY103" fmla="*/ 432028 h 5143499"/>
              <a:gd name="connsiteX104" fmla="*/ 4290037 w 4564062"/>
              <a:gd name="connsiteY104" fmla="*/ 431762 h 5143499"/>
              <a:gd name="connsiteX105" fmla="*/ 4265463 w 4564062"/>
              <a:gd name="connsiteY105" fmla="*/ 431497 h 5143499"/>
              <a:gd name="connsiteX106" fmla="*/ 4265463 w 4564062"/>
              <a:gd name="connsiteY106" fmla="*/ 413128 h 5143499"/>
              <a:gd name="connsiteX107" fmla="*/ 4265463 w 4564062"/>
              <a:gd name="connsiteY107" fmla="*/ 394758 h 5143499"/>
              <a:gd name="connsiteX108" fmla="*/ 4284080 w 4564062"/>
              <a:gd name="connsiteY108" fmla="*/ 394488 h 5143499"/>
              <a:gd name="connsiteX109" fmla="*/ 4302697 w 4564062"/>
              <a:gd name="connsiteY109" fmla="*/ 394218 h 5143499"/>
              <a:gd name="connsiteX110" fmla="*/ 4302697 w 4564062"/>
              <a:gd name="connsiteY110" fmla="*/ 386319 h 5143499"/>
              <a:gd name="connsiteX111" fmla="*/ 4302697 w 4564062"/>
              <a:gd name="connsiteY111" fmla="*/ 378419 h 5143499"/>
              <a:gd name="connsiteX112" fmla="*/ 4284080 w 4564062"/>
              <a:gd name="connsiteY112" fmla="*/ 378149 h 5143499"/>
              <a:gd name="connsiteX113" fmla="*/ 4265463 w 4564062"/>
              <a:gd name="connsiteY113" fmla="*/ 377879 h 5143499"/>
              <a:gd name="connsiteX114" fmla="*/ 4265463 w 4564062"/>
              <a:gd name="connsiteY114" fmla="*/ 362985 h 5143499"/>
              <a:gd name="connsiteX115" fmla="*/ 4265463 w 4564062"/>
              <a:gd name="connsiteY115" fmla="*/ 348091 h 5143499"/>
              <a:gd name="connsiteX116" fmla="*/ 4289045 w 4564062"/>
              <a:gd name="connsiteY116" fmla="*/ 347825 h 5143499"/>
              <a:gd name="connsiteX117" fmla="*/ 4312626 w 4564062"/>
              <a:gd name="connsiteY117" fmla="*/ 347559 h 5143499"/>
              <a:gd name="connsiteX118" fmla="*/ 4312626 w 4564062"/>
              <a:gd name="connsiteY118" fmla="*/ 339633 h 5143499"/>
              <a:gd name="connsiteX119" fmla="*/ 4312626 w 4564062"/>
              <a:gd name="connsiteY119" fmla="*/ 331708 h 5143499"/>
              <a:gd name="connsiteX120" fmla="*/ 4276881 w 4564062"/>
              <a:gd name="connsiteY120" fmla="*/ 331708 h 5143499"/>
              <a:gd name="connsiteX121" fmla="*/ 4337450 w 4564062"/>
              <a:gd name="connsiteY121" fmla="*/ 331706 h 5143499"/>
              <a:gd name="connsiteX122" fmla="*/ 4337450 w 4564062"/>
              <a:gd name="connsiteY122" fmla="*/ 389794 h 5143499"/>
              <a:gd name="connsiteX123" fmla="*/ 4337450 w 4564062"/>
              <a:gd name="connsiteY123" fmla="*/ 447879 h 5143499"/>
              <a:gd name="connsiteX124" fmla="*/ 4349861 w 4564062"/>
              <a:gd name="connsiteY124" fmla="*/ 447879 h 5143499"/>
              <a:gd name="connsiteX125" fmla="*/ 4362271 w 4564062"/>
              <a:gd name="connsiteY125" fmla="*/ 447879 h 5143499"/>
              <a:gd name="connsiteX126" fmla="*/ 4362271 w 4564062"/>
              <a:gd name="connsiteY126" fmla="*/ 424048 h 5143499"/>
              <a:gd name="connsiteX127" fmla="*/ 4362271 w 4564062"/>
              <a:gd name="connsiteY127" fmla="*/ 400219 h 5143499"/>
              <a:gd name="connsiteX128" fmla="*/ 4371001 w 4564062"/>
              <a:gd name="connsiteY128" fmla="*/ 400219 h 5143499"/>
              <a:gd name="connsiteX129" fmla="*/ 4379731 w 4564062"/>
              <a:gd name="connsiteY129" fmla="*/ 400219 h 5143499"/>
              <a:gd name="connsiteX130" fmla="*/ 4391276 w 4564062"/>
              <a:gd name="connsiteY130" fmla="*/ 424048 h 5143499"/>
              <a:gd name="connsiteX131" fmla="*/ 4402824 w 4564062"/>
              <a:gd name="connsiteY131" fmla="*/ 447879 h 5143499"/>
              <a:gd name="connsiteX132" fmla="*/ 4416307 w 4564062"/>
              <a:gd name="connsiteY132" fmla="*/ 447879 h 5143499"/>
              <a:gd name="connsiteX133" fmla="*/ 4429790 w 4564062"/>
              <a:gd name="connsiteY133" fmla="*/ 447508 h 5143499"/>
              <a:gd name="connsiteX134" fmla="*/ 4416474 w 4564062"/>
              <a:gd name="connsiteY134" fmla="*/ 422009 h 5143499"/>
              <a:gd name="connsiteX135" fmla="*/ 4403159 w 4564062"/>
              <a:gd name="connsiteY135" fmla="*/ 396884 h 5143499"/>
              <a:gd name="connsiteX136" fmla="*/ 4407927 w 4564062"/>
              <a:gd name="connsiteY136" fmla="*/ 394675 h 5143499"/>
              <a:gd name="connsiteX137" fmla="*/ 4422969 w 4564062"/>
              <a:gd name="connsiteY137" fmla="*/ 380103 h 5143499"/>
              <a:gd name="connsiteX138" fmla="*/ 4425298 w 4564062"/>
              <a:gd name="connsiteY138" fmla="*/ 364970 h 5143499"/>
              <a:gd name="connsiteX139" fmla="*/ 4416954 w 4564062"/>
              <a:gd name="connsiteY139" fmla="*/ 339627 h 5143499"/>
              <a:gd name="connsiteX140" fmla="*/ 4370040 w 4564062"/>
              <a:gd name="connsiteY140" fmla="*/ 331706 h 5143499"/>
              <a:gd name="connsiteX141" fmla="*/ 3614607 w 4564062"/>
              <a:gd name="connsiteY141" fmla="*/ 331613 h 5143499"/>
              <a:gd name="connsiteX142" fmla="*/ 3614607 w 4564062"/>
              <a:gd name="connsiteY142" fmla="*/ 389747 h 5143499"/>
              <a:gd name="connsiteX143" fmla="*/ 3614607 w 4564062"/>
              <a:gd name="connsiteY143" fmla="*/ 447880 h 5143499"/>
              <a:gd name="connsiteX144" fmla="*/ 3627017 w 4564062"/>
              <a:gd name="connsiteY144" fmla="*/ 447880 h 5143499"/>
              <a:gd name="connsiteX145" fmla="*/ 3639428 w 4564062"/>
              <a:gd name="connsiteY145" fmla="*/ 447880 h 5143499"/>
              <a:gd name="connsiteX146" fmla="*/ 3639428 w 4564062"/>
              <a:gd name="connsiteY146" fmla="*/ 424049 h 5143499"/>
              <a:gd name="connsiteX147" fmla="*/ 3639428 w 4564062"/>
              <a:gd name="connsiteY147" fmla="*/ 400220 h 5143499"/>
              <a:gd name="connsiteX148" fmla="*/ 3648390 w 4564062"/>
              <a:gd name="connsiteY148" fmla="*/ 400220 h 5143499"/>
              <a:gd name="connsiteX149" fmla="*/ 3657352 w 4564062"/>
              <a:gd name="connsiteY149" fmla="*/ 400220 h 5143499"/>
              <a:gd name="connsiteX150" fmla="*/ 3668903 w 4564062"/>
              <a:gd name="connsiteY150" fmla="*/ 424049 h 5143499"/>
              <a:gd name="connsiteX151" fmla="*/ 3680454 w 4564062"/>
              <a:gd name="connsiteY151" fmla="*/ 447880 h 5143499"/>
              <a:gd name="connsiteX152" fmla="*/ 3694272 w 4564062"/>
              <a:gd name="connsiteY152" fmla="*/ 447880 h 5143499"/>
              <a:gd name="connsiteX153" fmla="*/ 3708086 w 4564062"/>
              <a:gd name="connsiteY153" fmla="*/ 447880 h 5143499"/>
              <a:gd name="connsiteX154" fmla="*/ 3705168 w 4564062"/>
              <a:gd name="connsiteY154" fmla="*/ 442668 h 5143499"/>
              <a:gd name="connsiteX155" fmla="*/ 3681266 w 4564062"/>
              <a:gd name="connsiteY155" fmla="*/ 396797 h 5143499"/>
              <a:gd name="connsiteX156" fmla="*/ 3685103 w 4564062"/>
              <a:gd name="connsiteY156" fmla="*/ 394982 h 5143499"/>
              <a:gd name="connsiteX157" fmla="*/ 3699470 w 4564062"/>
              <a:gd name="connsiteY157" fmla="*/ 382271 h 5143499"/>
              <a:gd name="connsiteX158" fmla="*/ 3702805 w 4564062"/>
              <a:gd name="connsiteY158" fmla="*/ 366837 h 5143499"/>
              <a:gd name="connsiteX159" fmla="*/ 3688878 w 4564062"/>
              <a:gd name="connsiteY159" fmla="*/ 335121 h 5143499"/>
              <a:gd name="connsiteX160" fmla="*/ 3683614 w 4564062"/>
              <a:gd name="connsiteY160" fmla="*/ 332203 h 5143499"/>
              <a:gd name="connsiteX161" fmla="*/ 3649110 w 4564062"/>
              <a:gd name="connsiteY161" fmla="*/ 331908 h 5143499"/>
              <a:gd name="connsiteX162" fmla="*/ 3876609 w 4564062"/>
              <a:gd name="connsiteY162" fmla="*/ 329857 h 5143499"/>
              <a:gd name="connsiteX163" fmla="*/ 3858454 w 4564062"/>
              <a:gd name="connsiteY163" fmla="*/ 331211 h 5143499"/>
              <a:gd name="connsiteX164" fmla="*/ 3817160 w 4564062"/>
              <a:gd name="connsiteY164" fmla="*/ 388907 h 5143499"/>
              <a:gd name="connsiteX165" fmla="*/ 3844554 w 4564062"/>
              <a:gd name="connsiteY165" fmla="*/ 444686 h 5143499"/>
              <a:gd name="connsiteX166" fmla="*/ 3863828 w 4564062"/>
              <a:gd name="connsiteY166" fmla="*/ 450281 h 5143499"/>
              <a:gd name="connsiteX167" fmla="*/ 3863827 w 4564062"/>
              <a:gd name="connsiteY167" fmla="*/ 450281 h 5143499"/>
              <a:gd name="connsiteX168" fmla="*/ 3904939 w 4564062"/>
              <a:gd name="connsiteY168" fmla="*/ 445930 h 5143499"/>
              <a:gd name="connsiteX169" fmla="*/ 3907516 w 4564062"/>
              <a:gd name="connsiteY169" fmla="*/ 444950 h 5143499"/>
              <a:gd name="connsiteX170" fmla="*/ 3907516 w 4564062"/>
              <a:gd name="connsiteY170" fmla="*/ 413648 h 5143499"/>
              <a:gd name="connsiteX171" fmla="*/ 3907516 w 4564062"/>
              <a:gd name="connsiteY171" fmla="*/ 382347 h 5143499"/>
              <a:gd name="connsiteX172" fmla="*/ 3888154 w 4564062"/>
              <a:gd name="connsiteY172" fmla="*/ 382347 h 5143499"/>
              <a:gd name="connsiteX173" fmla="*/ 3868792 w 4564062"/>
              <a:gd name="connsiteY173" fmla="*/ 382347 h 5143499"/>
              <a:gd name="connsiteX174" fmla="*/ 3868792 w 4564062"/>
              <a:gd name="connsiteY174" fmla="*/ 391780 h 5143499"/>
              <a:gd name="connsiteX175" fmla="*/ 3868792 w 4564062"/>
              <a:gd name="connsiteY175" fmla="*/ 401213 h 5143499"/>
              <a:gd name="connsiteX176" fmla="*/ 3876239 w 4564062"/>
              <a:gd name="connsiteY176" fmla="*/ 401213 h 5143499"/>
              <a:gd name="connsiteX177" fmla="*/ 3883686 w 4564062"/>
              <a:gd name="connsiteY177" fmla="*/ 401213 h 5143499"/>
              <a:gd name="connsiteX178" fmla="*/ 3883686 w 4564062"/>
              <a:gd name="connsiteY178" fmla="*/ 417517 h 5143499"/>
              <a:gd name="connsiteX179" fmla="*/ 3883686 w 4564062"/>
              <a:gd name="connsiteY179" fmla="*/ 433821 h 5143499"/>
              <a:gd name="connsiteX180" fmla="*/ 3880604 w 4564062"/>
              <a:gd name="connsiteY180" fmla="*/ 434498 h 5143499"/>
              <a:gd name="connsiteX181" fmla="*/ 3871916 w 4564062"/>
              <a:gd name="connsiteY181" fmla="*/ 434485 h 5143499"/>
              <a:gd name="connsiteX182" fmla="*/ 3843251 w 4564062"/>
              <a:gd name="connsiteY182" fmla="*/ 384333 h 5143499"/>
              <a:gd name="connsiteX183" fmla="*/ 3852862 w 4564062"/>
              <a:gd name="connsiteY183" fmla="*/ 354494 h 5143499"/>
              <a:gd name="connsiteX184" fmla="*/ 3893119 w 4564062"/>
              <a:gd name="connsiteY184" fmla="*/ 348079 h 5143499"/>
              <a:gd name="connsiteX185" fmla="*/ 3907306 w 4564062"/>
              <a:gd name="connsiteY185" fmla="*/ 340892 h 5143499"/>
              <a:gd name="connsiteX186" fmla="*/ 3907020 w 4564062"/>
              <a:gd name="connsiteY186" fmla="*/ 332204 h 5143499"/>
              <a:gd name="connsiteX187" fmla="*/ 3898084 w 4564062"/>
              <a:gd name="connsiteY187" fmla="*/ 331039 h 5143499"/>
              <a:gd name="connsiteX188" fmla="*/ 3876609 w 4564062"/>
              <a:gd name="connsiteY188" fmla="*/ 329857 h 5143499"/>
              <a:gd name="connsiteX189" fmla="*/ 4038770 w 4564062"/>
              <a:gd name="connsiteY189" fmla="*/ 329847 h 5143499"/>
              <a:gd name="connsiteX190" fmla="*/ 4034113 w 4564062"/>
              <a:gd name="connsiteY190" fmla="*/ 329966 h 5143499"/>
              <a:gd name="connsiteX191" fmla="*/ 3989964 w 4564062"/>
              <a:gd name="connsiteY191" fmla="*/ 389415 h 5143499"/>
              <a:gd name="connsiteX192" fmla="*/ 4027652 w 4564062"/>
              <a:gd name="connsiteY192" fmla="*/ 449891 h 5143499"/>
              <a:gd name="connsiteX193" fmla="*/ 4070222 w 4564062"/>
              <a:gd name="connsiteY193" fmla="*/ 440365 h 5143499"/>
              <a:gd name="connsiteX194" fmla="*/ 4085372 w 4564062"/>
              <a:gd name="connsiteY194" fmla="*/ 389395 h 5143499"/>
              <a:gd name="connsiteX195" fmla="*/ 4063049 w 4564062"/>
              <a:gd name="connsiteY195" fmla="*/ 334696 h 5143499"/>
              <a:gd name="connsiteX196" fmla="*/ 4038770 w 4564062"/>
              <a:gd name="connsiteY196" fmla="*/ 329847 h 5143499"/>
              <a:gd name="connsiteX197" fmla="*/ 3421237 w 4564062"/>
              <a:gd name="connsiteY197" fmla="*/ 302442 h 5143499"/>
              <a:gd name="connsiteX198" fmla="*/ 3430567 w 4564062"/>
              <a:gd name="connsiteY198" fmla="*/ 311772 h 5143499"/>
              <a:gd name="connsiteX199" fmla="*/ 3421237 w 4564062"/>
              <a:gd name="connsiteY199" fmla="*/ 321102 h 5143499"/>
              <a:gd name="connsiteX200" fmla="*/ 3411907 w 4564062"/>
              <a:gd name="connsiteY200" fmla="*/ 311772 h 5143499"/>
              <a:gd name="connsiteX201" fmla="*/ 3421237 w 4564062"/>
              <a:gd name="connsiteY201" fmla="*/ 302442 h 5143499"/>
              <a:gd name="connsiteX202" fmla="*/ 3513544 w 4564062"/>
              <a:gd name="connsiteY202" fmla="*/ 292535 h 5143499"/>
              <a:gd name="connsiteX203" fmla="*/ 3534534 w 4564062"/>
              <a:gd name="connsiteY203" fmla="*/ 313525 h 5143499"/>
              <a:gd name="connsiteX204" fmla="*/ 3513544 w 4564062"/>
              <a:gd name="connsiteY204" fmla="*/ 334515 h 5143499"/>
              <a:gd name="connsiteX205" fmla="*/ 3492554 w 4564062"/>
              <a:gd name="connsiteY205" fmla="*/ 313525 h 5143499"/>
              <a:gd name="connsiteX206" fmla="*/ 3513544 w 4564062"/>
              <a:gd name="connsiteY206" fmla="*/ 292535 h 5143499"/>
              <a:gd name="connsiteX207" fmla="*/ 3513544 w 4564062"/>
              <a:gd name="connsiteY207" fmla="*/ 268511 h 5143499"/>
              <a:gd name="connsiteX208" fmla="*/ 3468530 w 4564062"/>
              <a:gd name="connsiteY208" fmla="*/ 313525 h 5143499"/>
              <a:gd name="connsiteX209" fmla="*/ 3513544 w 4564062"/>
              <a:gd name="connsiteY209" fmla="*/ 358539 h 5143499"/>
              <a:gd name="connsiteX210" fmla="*/ 3558558 w 4564062"/>
              <a:gd name="connsiteY210" fmla="*/ 313525 h 5143499"/>
              <a:gd name="connsiteX211" fmla="*/ 3513544 w 4564062"/>
              <a:gd name="connsiteY211" fmla="*/ 268511 h 5143499"/>
              <a:gd name="connsiteX212" fmla="*/ 3421237 w 4564062"/>
              <a:gd name="connsiteY212" fmla="*/ 266758 h 5143499"/>
              <a:gd name="connsiteX213" fmla="*/ 3376223 w 4564062"/>
              <a:gd name="connsiteY213" fmla="*/ 311772 h 5143499"/>
              <a:gd name="connsiteX214" fmla="*/ 3421237 w 4564062"/>
              <a:gd name="connsiteY214" fmla="*/ 356786 h 5143499"/>
              <a:gd name="connsiteX215" fmla="*/ 3466251 w 4564062"/>
              <a:gd name="connsiteY215" fmla="*/ 311772 h 5143499"/>
              <a:gd name="connsiteX216" fmla="*/ 3421237 w 4564062"/>
              <a:gd name="connsiteY216" fmla="*/ 266758 h 5143499"/>
              <a:gd name="connsiteX217" fmla="*/ 3772512 w 4564062"/>
              <a:gd name="connsiteY217" fmla="*/ 201648 h 5143499"/>
              <a:gd name="connsiteX218" fmla="*/ 3780569 w 4564062"/>
              <a:gd name="connsiteY218" fmla="*/ 225961 h 5143499"/>
              <a:gd name="connsiteX219" fmla="*/ 3788099 w 4564062"/>
              <a:gd name="connsiteY219" fmla="*/ 250289 h 5143499"/>
              <a:gd name="connsiteX220" fmla="*/ 3773224 w 4564062"/>
              <a:gd name="connsiteY220" fmla="*/ 250289 h 5143499"/>
              <a:gd name="connsiteX221" fmla="*/ 3758346 w 4564062"/>
              <a:gd name="connsiteY221" fmla="*/ 250289 h 5143499"/>
              <a:gd name="connsiteX222" fmla="*/ 3758910 w 4564062"/>
              <a:gd name="connsiteY222" fmla="*/ 248054 h 5143499"/>
              <a:gd name="connsiteX223" fmla="*/ 3772512 w 4564062"/>
              <a:gd name="connsiteY223" fmla="*/ 201648 h 5143499"/>
              <a:gd name="connsiteX224" fmla="*/ 3639428 w 4564062"/>
              <a:gd name="connsiteY224" fmla="*/ 194685 h 5143499"/>
              <a:gd name="connsiteX225" fmla="*/ 3647820 w 4564062"/>
              <a:gd name="connsiteY225" fmla="*/ 194685 h 5143499"/>
              <a:gd name="connsiteX226" fmla="*/ 3677496 w 4564062"/>
              <a:gd name="connsiteY226" fmla="*/ 204696 h 5143499"/>
              <a:gd name="connsiteX227" fmla="*/ 3685159 w 4564062"/>
              <a:gd name="connsiteY227" fmla="*/ 227005 h 5143499"/>
              <a:gd name="connsiteX228" fmla="*/ 3668747 w 4564062"/>
              <a:gd name="connsiteY228" fmla="*/ 276046 h 5143499"/>
              <a:gd name="connsiteX229" fmla="*/ 3651620 w 4564062"/>
              <a:gd name="connsiteY229" fmla="*/ 278936 h 5143499"/>
              <a:gd name="connsiteX230" fmla="*/ 3639428 w 4564062"/>
              <a:gd name="connsiteY230" fmla="*/ 279288 h 5143499"/>
              <a:gd name="connsiteX231" fmla="*/ 3639428 w 4564062"/>
              <a:gd name="connsiteY231" fmla="*/ 236985 h 5143499"/>
              <a:gd name="connsiteX232" fmla="*/ 3421237 w 4564062"/>
              <a:gd name="connsiteY232" fmla="*/ 186488 h 5143499"/>
              <a:gd name="connsiteX233" fmla="*/ 3455188 w 4564062"/>
              <a:gd name="connsiteY233" fmla="*/ 220439 h 5143499"/>
              <a:gd name="connsiteX234" fmla="*/ 3421237 w 4564062"/>
              <a:gd name="connsiteY234" fmla="*/ 254390 h 5143499"/>
              <a:gd name="connsiteX235" fmla="*/ 3387286 w 4564062"/>
              <a:gd name="connsiteY235" fmla="*/ 220439 h 5143499"/>
              <a:gd name="connsiteX236" fmla="*/ 3421237 w 4564062"/>
              <a:gd name="connsiteY236" fmla="*/ 186488 h 5143499"/>
              <a:gd name="connsiteX237" fmla="*/ 3614607 w 4564062"/>
              <a:gd name="connsiteY237" fmla="*/ 178798 h 5143499"/>
              <a:gd name="connsiteX238" fmla="*/ 3614607 w 4564062"/>
              <a:gd name="connsiteY238" fmla="*/ 236940 h 5143499"/>
              <a:gd name="connsiteX239" fmla="*/ 3614607 w 4564062"/>
              <a:gd name="connsiteY239" fmla="*/ 295079 h 5143499"/>
              <a:gd name="connsiteX240" fmla="*/ 3643648 w 4564062"/>
              <a:gd name="connsiteY240" fmla="*/ 294776 h 5143499"/>
              <a:gd name="connsiteX241" fmla="*/ 3672692 w 4564062"/>
              <a:gd name="connsiteY241" fmla="*/ 294472 h 5143499"/>
              <a:gd name="connsiteX242" fmla="*/ 3680491 w 4564062"/>
              <a:gd name="connsiteY242" fmla="*/ 290748 h 5143499"/>
              <a:gd name="connsiteX243" fmla="*/ 3708486 w 4564062"/>
              <a:gd name="connsiteY243" fmla="*/ 255252 h 5143499"/>
              <a:gd name="connsiteX244" fmla="*/ 3709572 w 4564062"/>
              <a:gd name="connsiteY244" fmla="*/ 221549 h 5143499"/>
              <a:gd name="connsiteX245" fmla="*/ 3671314 w 4564062"/>
              <a:gd name="connsiteY245" fmla="*/ 179790 h 5143499"/>
              <a:gd name="connsiteX246" fmla="*/ 3640287 w 4564062"/>
              <a:gd name="connsiteY246" fmla="*/ 178798 h 5143499"/>
              <a:gd name="connsiteX247" fmla="*/ 4068368 w 4564062"/>
              <a:gd name="connsiteY247" fmla="*/ 178797 h 5143499"/>
              <a:gd name="connsiteX248" fmla="*/ 4068368 w 4564062"/>
              <a:gd name="connsiteY248" fmla="*/ 236883 h 5143499"/>
              <a:gd name="connsiteX249" fmla="*/ 4068369 w 4564062"/>
              <a:gd name="connsiteY249" fmla="*/ 294969 h 5143499"/>
              <a:gd name="connsiteX250" fmla="*/ 4080765 w 4564062"/>
              <a:gd name="connsiteY250" fmla="*/ 294969 h 5143499"/>
              <a:gd name="connsiteX251" fmla="*/ 4093160 w 4564062"/>
              <a:gd name="connsiteY251" fmla="*/ 294969 h 5143499"/>
              <a:gd name="connsiteX252" fmla="*/ 4093424 w 4564062"/>
              <a:gd name="connsiteY252" fmla="*/ 267805 h 5143499"/>
              <a:gd name="connsiteX253" fmla="*/ 4093688 w 4564062"/>
              <a:gd name="connsiteY253" fmla="*/ 240641 h 5143499"/>
              <a:gd name="connsiteX254" fmla="*/ 4112917 w 4564062"/>
              <a:gd name="connsiteY254" fmla="*/ 267805 h 5143499"/>
              <a:gd name="connsiteX255" fmla="*/ 4132145 w 4564062"/>
              <a:gd name="connsiteY255" fmla="*/ 294969 h 5143499"/>
              <a:gd name="connsiteX256" fmla="*/ 4147389 w 4564062"/>
              <a:gd name="connsiteY256" fmla="*/ 294969 h 5143499"/>
              <a:gd name="connsiteX257" fmla="*/ 4162634 w 4564062"/>
              <a:gd name="connsiteY257" fmla="*/ 294969 h 5143499"/>
              <a:gd name="connsiteX258" fmla="*/ 4140916 w 4564062"/>
              <a:gd name="connsiteY258" fmla="*/ 265449 h 5143499"/>
              <a:gd name="connsiteX259" fmla="*/ 4119198 w 4564062"/>
              <a:gd name="connsiteY259" fmla="*/ 235929 h 5143499"/>
              <a:gd name="connsiteX260" fmla="*/ 4120947 w 4564062"/>
              <a:gd name="connsiteY260" fmla="*/ 233428 h 5143499"/>
              <a:gd name="connsiteX261" fmla="*/ 4155746 w 4564062"/>
              <a:gd name="connsiteY261" fmla="*/ 179267 h 5143499"/>
              <a:gd name="connsiteX262" fmla="*/ 4141931 w 4564062"/>
              <a:gd name="connsiteY262" fmla="*/ 178797 h 5143499"/>
              <a:gd name="connsiteX263" fmla="*/ 4128117 w 4564062"/>
              <a:gd name="connsiteY263" fmla="*/ 178797 h 5143499"/>
              <a:gd name="connsiteX264" fmla="*/ 4110903 w 4564062"/>
              <a:gd name="connsiteY264" fmla="*/ 206605 h 5143499"/>
              <a:gd name="connsiteX265" fmla="*/ 4093688 w 4564062"/>
              <a:gd name="connsiteY265" fmla="*/ 234413 h 5143499"/>
              <a:gd name="connsiteX266" fmla="*/ 4093424 w 4564062"/>
              <a:gd name="connsiteY266" fmla="*/ 206605 h 5143499"/>
              <a:gd name="connsiteX267" fmla="*/ 4093160 w 4564062"/>
              <a:gd name="connsiteY267" fmla="*/ 178797 h 5143499"/>
              <a:gd name="connsiteX268" fmla="*/ 4080764 w 4564062"/>
              <a:gd name="connsiteY268" fmla="*/ 178797 h 5143499"/>
              <a:gd name="connsiteX269" fmla="*/ 4182554 w 4564062"/>
              <a:gd name="connsiteY269" fmla="*/ 178797 h 5143499"/>
              <a:gd name="connsiteX270" fmla="*/ 4182554 w 4564062"/>
              <a:gd name="connsiteY270" fmla="*/ 236883 h 5143499"/>
              <a:gd name="connsiteX271" fmla="*/ 4182554 w 4564062"/>
              <a:gd name="connsiteY271" fmla="*/ 294969 h 5143499"/>
              <a:gd name="connsiteX272" fmla="*/ 4219292 w 4564062"/>
              <a:gd name="connsiteY272" fmla="*/ 294969 h 5143499"/>
              <a:gd name="connsiteX273" fmla="*/ 4256030 w 4564062"/>
              <a:gd name="connsiteY273" fmla="*/ 294969 h 5143499"/>
              <a:gd name="connsiteX274" fmla="*/ 4256030 w 4564062"/>
              <a:gd name="connsiteY274" fmla="*/ 287026 h 5143499"/>
              <a:gd name="connsiteX275" fmla="*/ 4256030 w 4564062"/>
              <a:gd name="connsiteY275" fmla="*/ 279082 h 5143499"/>
              <a:gd name="connsiteX276" fmla="*/ 4231704 w 4564062"/>
              <a:gd name="connsiteY276" fmla="*/ 279082 h 5143499"/>
              <a:gd name="connsiteX277" fmla="*/ 4207377 w 4564062"/>
              <a:gd name="connsiteY277" fmla="*/ 279082 h 5143499"/>
              <a:gd name="connsiteX278" fmla="*/ 4207377 w 4564062"/>
              <a:gd name="connsiteY278" fmla="*/ 260713 h 5143499"/>
              <a:gd name="connsiteX279" fmla="*/ 4207377 w 4564062"/>
              <a:gd name="connsiteY279" fmla="*/ 242344 h 5143499"/>
              <a:gd name="connsiteX280" fmla="*/ 4225746 w 4564062"/>
              <a:gd name="connsiteY280" fmla="*/ 242344 h 5143499"/>
              <a:gd name="connsiteX281" fmla="*/ 4244115 w 4564062"/>
              <a:gd name="connsiteY281" fmla="*/ 242344 h 5143499"/>
              <a:gd name="connsiteX282" fmla="*/ 4244115 w 4564062"/>
              <a:gd name="connsiteY282" fmla="*/ 233904 h 5143499"/>
              <a:gd name="connsiteX283" fmla="*/ 4244115 w 4564062"/>
              <a:gd name="connsiteY283" fmla="*/ 225465 h 5143499"/>
              <a:gd name="connsiteX284" fmla="*/ 4225746 w 4564062"/>
              <a:gd name="connsiteY284" fmla="*/ 225465 h 5143499"/>
              <a:gd name="connsiteX285" fmla="*/ 4207377 w 4564062"/>
              <a:gd name="connsiteY285" fmla="*/ 225465 h 5143499"/>
              <a:gd name="connsiteX286" fmla="*/ 4207377 w 4564062"/>
              <a:gd name="connsiteY286" fmla="*/ 210571 h 5143499"/>
              <a:gd name="connsiteX287" fmla="*/ 4207377 w 4564062"/>
              <a:gd name="connsiteY287" fmla="*/ 195677 h 5143499"/>
              <a:gd name="connsiteX288" fmla="*/ 4231207 w 4564062"/>
              <a:gd name="connsiteY288" fmla="*/ 195677 h 5143499"/>
              <a:gd name="connsiteX289" fmla="*/ 4255037 w 4564062"/>
              <a:gd name="connsiteY289" fmla="*/ 195677 h 5143499"/>
              <a:gd name="connsiteX290" fmla="*/ 4255037 w 4564062"/>
              <a:gd name="connsiteY290" fmla="*/ 187237 h 5143499"/>
              <a:gd name="connsiteX291" fmla="*/ 4255037 w 4564062"/>
              <a:gd name="connsiteY291" fmla="*/ 178797 h 5143499"/>
              <a:gd name="connsiteX292" fmla="*/ 4218796 w 4564062"/>
              <a:gd name="connsiteY292" fmla="*/ 178797 h 5143499"/>
              <a:gd name="connsiteX293" fmla="*/ 3788116 w 4564062"/>
              <a:gd name="connsiteY293" fmla="*/ 178747 h 5143499"/>
              <a:gd name="connsiteX294" fmla="*/ 3773181 w 4564062"/>
              <a:gd name="connsiteY294" fmla="*/ 179022 h 5143499"/>
              <a:gd name="connsiteX295" fmla="*/ 3758247 w 4564062"/>
              <a:gd name="connsiteY295" fmla="*/ 179294 h 5143499"/>
              <a:gd name="connsiteX296" fmla="*/ 3739540 w 4564062"/>
              <a:gd name="connsiteY296" fmla="*/ 235394 h 5143499"/>
              <a:gd name="connsiteX297" fmla="*/ 3720278 w 4564062"/>
              <a:gd name="connsiteY297" fmla="*/ 293233 h 5143499"/>
              <a:gd name="connsiteX298" fmla="*/ 3732473 w 4564062"/>
              <a:gd name="connsiteY298" fmla="*/ 294971 h 5143499"/>
              <a:gd name="connsiteX299" fmla="*/ 3745224 w 4564062"/>
              <a:gd name="connsiteY299" fmla="*/ 294971 h 5143499"/>
              <a:gd name="connsiteX300" fmla="*/ 3749171 w 4564062"/>
              <a:gd name="connsiteY300" fmla="*/ 281055 h 5143499"/>
              <a:gd name="connsiteX301" fmla="*/ 3753116 w 4564062"/>
              <a:gd name="connsiteY301" fmla="*/ 267138 h 5143499"/>
              <a:gd name="connsiteX302" fmla="*/ 3773340 w 4564062"/>
              <a:gd name="connsiteY302" fmla="*/ 267402 h 5143499"/>
              <a:gd name="connsiteX303" fmla="*/ 3793561 w 4564062"/>
              <a:gd name="connsiteY303" fmla="*/ 267666 h 5143499"/>
              <a:gd name="connsiteX304" fmla="*/ 3797725 w 4564062"/>
              <a:gd name="connsiteY304" fmla="*/ 281069 h 5143499"/>
              <a:gd name="connsiteX305" fmla="*/ 3801891 w 4564062"/>
              <a:gd name="connsiteY305" fmla="*/ 294472 h 5143499"/>
              <a:gd name="connsiteX306" fmla="*/ 3814491 w 4564062"/>
              <a:gd name="connsiteY306" fmla="*/ 294750 h 5143499"/>
              <a:gd name="connsiteX307" fmla="*/ 3827089 w 4564062"/>
              <a:gd name="connsiteY307" fmla="*/ 294231 h 5143499"/>
              <a:gd name="connsiteX308" fmla="*/ 3794687 w 4564062"/>
              <a:gd name="connsiteY308" fmla="*/ 197887 h 5143499"/>
              <a:gd name="connsiteX309" fmla="*/ 3847941 w 4564062"/>
              <a:gd name="connsiteY309" fmla="*/ 178742 h 5143499"/>
              <a:gd name="connsiteX310" fmla="*/ 3847941 w 4564062"/>
              <a:gd name="connsiteY310" fmla="*/ 236855 h 5143499"/>
              <a:gd name="connsiteX311" fmla="*/ 3847941 w 4564062"/>
              <a:gd name="connsiteY311" fmla="*/ 294969 h 5143499"/>
              <a:gd name="connsiteX312" fmla="*/ 3858853 w 4564062"/>
              <a:gd name="connsiteY312" fmla="*/ 294969 h 5143499"/>
              <a:gd name="connsiteX313" fmla="*/ 3869764 w 4564062"/>
              <a:gd name="connsiteY313" fmla="*/ 294969 h 5143499"/>
              <a:gd name="connsiteX314" fmla="*/ 3870023 w 4564062"/>
              <a:gd name="connsiteY314" fmla="*/ 254131 h 5143499"/>
              <a:gd name="connsiteX315" fmla="*/ 3870282 w 4564062"/>
              <a:gd name="connsiteY315" fmla="*/ 213294 h 5143499"/>
              <a:gd name="connsiteX316" fmla="*/ 3893173 w 4564062"/>
              <a:gd name="connsiteY316" fmla="*/ 253883 h 5143499"/>
              <a:gd name="connsiteX317" fmla="*/ 3916064 w 4564062"/>
              <a:gd name="connsiteY317" fmla="*/ 294473 h 5143499"/>
              <a:gd name="connsiteX318" fmla="*/ 3928670 w 4564062"/>
              <a:gd name="connsiteY318" fmla="*/ 294751 h 5143499"/>
              <a:gd name="connsiteX319" fmla="*/ 3941276 w 4564062"/>
              <a:gd name="connsiteY319" fmla="*/ 295029 h 5143499"/>
              <a:gd name="connsiteX320" fmla="*/ 3941276 w 4564062"/>
              <a:gd name="connsiteY320" fmla="*/ 236913 h 5143499"/>
              <a:gd name="connsiteX321" fmla="*/ 3941276 w 4564062"/>
              <a:gd name="connsiteY321" fmla="*/ 178798 h 5143499"/>
              <a:gd name="connsiteX322" fmla="*/ 3929869 w 4564062"/>
              <a:gd name="connsiteY322" fmla="*/ 178798 h 5143499"/>
              <a:gd name="connsiteX323" fmla="*/ 3918462 w 4564062"/>
              <a:gd name="connsiteY323" fmla="*/ 178798 h 5143499"/>
              <a:gd name="connsiteX324" fmla="*/ 3918203 w 4564062"/>
              <a:gd name="connsiteY324" fmla="*/ 217228 h 5143499"/>
              <a:gd name="connsiteX325" fmla="*/ 3917943 w 4564062"/>
              <a:gd name="connsiteY325" fmla="*/ 255659 h 5143499"/>
              <a:gd name="connsiteX326" fmla="*/ 3896552 w 4564062"/>
              <a:gd name="connsiteY326" fmla="*/ 217476 h 5143499"/>
              <a:gd name="connsiteX327" fmla="*/ 3875161 w 4564062"/>
              <a:gd name="connsiteY327" fmla="*/ 179294 h 5143499"/>
              <a:gd name="connsiteX328" fmla="*/ 3861551 w 4564062"/>
              <a:gd name="connsiteY328" fmla="*/ 179018 h 5143499"/>
              <a:gd name="connsiteX329" fmla="*/ 4010876 w 4564062"/>
              <a:gd name="connsiteY329" fmla="*/ 176963 h 5143499"/>
              <a:gd name="connsiteX330" fmla="*/ 3995369 w 4564062"/>
              <a:gd name="connsiteY330" fmla="*/ 177893 h 5143499"/>
              <a:gd name="connsiteX331" fmla="*/ 3969496 w 4564062"/>
              <a:gd name="connsiteY331" fmla="*/ 197895 h 5143499"/>
              <a:gd name="connsiteX332" fmla="*/ 3967863 w 4564062"/>
              <a:gd name="connsiteY332" fmla="*/ 210179 h 5143499"/>
              <a:gd name="connsiteX333" fmla="*/ 3993758 w 4564062"/>
              <a:gd name="connsiteY333" fmla="*/ 241821 h 5143499"/>
              <a:gd name="connsiteX334" fmla="*/ 4014798 w 4564062"/>
              <a:gd name="connsiteY334" fmla="*/ 257833 h 5143499"/>
              <a:gd name="connsiteX335" fmla="*/ 4014074 w 4564062"/>
              <a:gd name="connsiteY335" fmla="*/ 274937 h 5143499"/>
              <a:gd name="connsiteX336" fmla="*/ 3969784 w 4564062"/>
              <a:gd name="connsiteY336" fmla="*/ 275379 h 5143499"/>
              <a:gd name="connsiteX337" fmla="*/ 3968295 w 4564062"/>
              <a:gd name="connsiteY337" fmla="*/ 284624 h 5143499"/>
              <a:gd name="connsiteX338" fmla="*/ 3968580 w 4564062"/>
              <a:gd name="connsiteY338" fmla="*/ 294388 h 5143499"/>
              <a:gd name="connsiteX339" fmla="*/ 3972508 w 4564062"/>
              <a:gd name="connsiteY339" fmla="*/ 295202 h 5143499"/>
              <a:gd name="connsiteX340" fmla="*/ 3982933 w 4564062"/>
              <a:gd name="connsiteY340" fmla="*/ 296857 h 5143499"/>
              <a:gd name="connsiteX341" fmla="*/ 4038732 w 4564062"/>
              <a:gd name="connsiteY341" fmla="*/ 277886 h 5143499"/>
              <a:gd name="connsiteX342" fmla="*/ 4039744 w 4564062"/>
              <a:gd name="connsiteY342" fmla="*/ 248953 h 5143499"/>
              <a:gd name="connsiteX343" fmla="*/ 4011772 w 4564062"/>
              <a:gd name="connsiteY343" fmla="*/ 224953 h 5143499"/>
              <a:gd name="connsiteX344" fmla="*/ 3991917 w 4564062"/>
              <a:gd name="connsiteY344" fmla="*/ 204786 h 5143499"/>
              <a:gd name="connsiteX345" fmla="*/ 4001934 w 4564062"/>
              <a:gd name="connsiteY345" fmla="*/ 193655 h 5143499"/>
              <a:gd name="connsiteX346" fmla="*/ 4027659 w 4564062"/>
              <a:gd name="connsiteY346" fmla="*/ 195615 h 5143499"/>
              <a:gd name="connsiteX347" fmla="*/ 4034896 w 4564062"/>
              <a:gd name="connsiteY347" fmla="*/ 197651 h 5143499"/>
              <a:gd name="connsiteX348" fmla="*/ 4035392 w 4564062"/>
              <a:gd name="connsiteY348" fmla="*/ 188975 h 5143499"/>
              <a:gd name="connsiteX349" fmla="*/ 4035106 w 4564062"/>
              <a:gd name="connsiteY349" fmla="*/ 180287 h 5143499"/>
              <a:gd name="connsiteX350" fmla="*/ 4027163 w 4564062"/>
              <a:gd name="connsiteY350" fmla="*/ 178633 h 5143499"/>
              <a:gd name="connsiteX351" fmla="*/ 4010876 w 4564062"/>
              <a:gd name="connsiteY351" fmla="*/ 176963 h 5143499"/>
              <a:gd name="connsiteX352" fmla="*/ 3421237 w 4564062"/>
              <a:gd name="connsiteY352" fmla="*/ 175425 h 5143499"/>
              <a:gd name="connsiteX353" fmla="*/ 3376223 w 4564062"/>
              <a:gd name="connsiteY353" fmla="*/ 220439 h 5143499"/>
              <a:gd name="connsiteX354" fmla="*/ 3421237 w 4564062"/>
              <a:gd name="connsiteY354" fmla="*/ 265453 h 5143499"/>
              <a:gd name="connsiteX355" fmla="*/ 3466251 w 4564062"/>
              <a:gd name="connsiteY355" fmla="*/ 220439 h 5143499"/>
              <a:gd name="connsiteX356" fmla="*/ 3421237 w 4564062"/>
              <a:gd name="connsiteY356" fmla="*/ 175425 h 5143499"/>
              <a:gd name="connsiteX357" fmla="*/ 0 w 4564062"/>
              <a:gd name="connsiteY357" fmla="*/ 0 h 5143499"/>
              <a:gd name="connsiteX358" fmla="*/ 4564062 w 4564062"/>
              <a:gd name="connsiteY358" fmla="*/ 0 h 5143499"/>
              <a:gd name="connsiteX359" fmla="*/ 4564062 w 4564062"/>
              <a:gd name="connsiteY359" fmla="*/ 5143499 h 5143499"/>
              <a:gd name="connsiteX360" fmla="*/ 0 w 4564062"/>
              <a:gd name="connsiteY360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</a:cxnLst>
            <a:rect l="l" t="t" r="r" b="b"/>
            <a:pathLst>
              <a:path w="4564062" h="5143499">
                <a:moveTo>
                  <a:pt x="3421237" y="377170"/>
                </a:moveTo>
                <a:cubicBezTo>
                  <a:pt x="3436292" y="377170"/>
                  <a:pt x="3448497" y="389375"/>
                  <a:pt x="3448497" y="404430"/>
                </a:cubicBezTo>
                <a:cubicBezTo>
                  <a:pt x="3448497" y="419485"/>
                  <a:pt x="3436292" y="431690"/>
                  <a:pt x="3421237" y="431690"/>
                </a:cubicBezTo>
                <a:cubicBezTo>
                  <a:pt x="3406182" y="431690"/>
                  <a:pt x="3393977" y="419485"/>
                  <a:pt x="3393977" y="404430"/>
                </a:cubicBezTo>
                <a:cubicBezTo>
                  <a:pt x="3393977" y="389375"/>
                  <a:pt x="3406182" y="377170"/>
                  <a:pt x="3421237" y="377170"/>
                </a:cubicBezTo>
                <a:close/>
                <a:moveTo>
                  <a:pt x="3513544" y="365955"/>
                </a:moveTo>
                <a:cubicBezTo>
                  <a:pt x="3534793" y="365955"/>
                  <a:pt x="3552019" y="383181"/>
                  <a:pt x="3552019" y="404430"/>
                </a:cubicBezTo>
                <a:cubicBezTo>
                  <a:pt x="3552019" y="425679"/>
                  <a:pt x="3534793" y="442905"/>
                  <a:pt x="3513544" y="442905"/>
                </a:cubicBezTo>
                <a:cubicBezTo>
                  <a:pt x="3492295" y="442905"/>
                  <a:pt x="3475069" y="425679"/>
                  <a:pt x="3475069" y="404430"/>
                </a:cubicBezTo>
                <a:cubicBezTo>
                  <a:pt x="3475069" y="383181"/>
                  <a:pt x="3492295" y="365955"/>
                  <a:pt x="3513544" y="365955"/>
                </a:cubicBezTo>
                <a:close/>
                <a:moveTo>
                  <a:pt x="3421237" y="359416"/>
                </a:moveTo>
                <a:cubicBezTo>
                  <a:pt x="3396376" y="359416"/>
                  <a:pt x="3376223" y="379569"/>
                  <a:pt x="3376223" y="404430"/>
                </a:cubicBezTo>
                <a:cubicBezTo>
                  <a:pt x="3376223" y="429291"/>
                  <a:pt x="3396376" y="449444"/>
                  <a:pt x="3421237" y="449444"/>
                </a:cubicBezTo>
                <a:cubicBezTo>
                  <a:pt x="3446098" y="449444"/>
                  <a:pt x="3466251" y="429291"/>
                  <a:pt x="3466251" y="404430"/>
                </a:cubicBezTo>
                <a:cubicBezTo>
                  <a:pt x="3466251" y="379569"/>
                  <a:pt x="3446098" y="359416"/>
                  <a:pt x="3421237" y="359416"/>
                </a:cubicBezTo>
                <a:close/>
                <a:moveTo>
                  <a:pt x="3513544" y="359416"/>
                </a:moveTo>
                <a:cubicBezTo>
                  <a:pt x="3488683" y="359416"/>
                  <a:pt x="3468530" y="379569"/>
                  <a:pt x="3468530" y="404430"/>
                </a:cubicBezTo>
                <a:cubicBezTo>
                  <a:pt x="3468530" y="429291"/>
                  <a:pt x="3488683" y="449444"/>
                  <a:pt x="3513544" y="449444"/>
                </a:cubicBezTo>
                <a:cubicBezTo>
                  <a:pt x="3538405" y="449444"/>
                  <a:pt x="3558558" y="429291"/>
                  <a:pt x="3558558" y="404430"/>
                </a:cubicBezTo>
                <a:cubicBezTo>
                  <a:pt x="3558558" y="379569"/>
                  <a:pt x="3538405" y="359416"/>
                  <a:pt x="3513544" y="359416"/>
                </a:cubicBezTo>
                <a:close/>
                <a:moveTo>
                  <a:pt x="3639428" y="347595"/>
                </a:moveTo>
                <a:lnTo>
                  <a:pt x="3653427" y="347595"/>
                </a:lnTo>
                <a:cubicBezTo>
                  <a:pt x="3664118" y="347595"/>
                  <a:pt x="3668206" y="347964"/>
                  <a:pt x="3670727" y="349160"/>
                </a:cubicBezTo>
                <a:cubicBezTo>
                  <a:pt x="3675517" y="351433"/>
                  <a:pt x="3677624" y="356395"/>
                  <a:pt x="3677641" y="365467"/>
                </a:cubicBezTo>
                <a:cubicBezTo>
                  <a:pt x="3677660" y="373949"/>
                  <a:pt x="3675542" y="379369"/>
                  <a:pt x="3670883" y="382779"/>
                </a:cubicBezTo>
                <a:cubicBezTo>
                  <a:pt x="3668422" y="384579"/>
                  <a:pt x="3666343" y="384870"/>
                  <a:pt x="3653756" y="385169"/>
                </a:cubicBezTo>
                <a:lnTo>
                  <a:pt x="3639428" y="385512"/>
                </a:lnTo>
                <a:lnTo>
                  <a:pt x="3639428" y="366553"/>
                </a:lnTo>
                <a:close/>
                <a:moveTo>
                  <a:pt x="4362271" y="347593"/>
                </a:moveTo>
                <a:lnTo>
                  <a:pt x="4376421" y="347608"/>
                </a:lnTo>
                <a:cubicBezTo>
                  <a:pt x="4391718" y="347624"/>
                  <a:pt x="4393935" y="348182"/>
                  <a:pt x="4397425" y="352880"/>
                </a:cubicBezTo>
                <a:cubicBezTo>
                  <a:pt x="4399054" y="355074"/>
                  <a:pt x="4399582" y="357474"/>
                  <a:pt x="4399852" y="363935"/>
                </a:cubicBezTo>
                <a:cubicBezTo>
                  <a:pt x="4400317" y="375026"/>
                  <a:pt x="4398046" y="380538"/>
                  <a:pt x="4391855" y="383348"/>
                </a:cubicBezTo>
                <a:lnTo>
                  <a:pt x="4391855" y="383345"/>
                </a:lnTo>
                <a:cubicBezTo>
                  <a:pt x="4388354" y="384934"/>
                  <a:pt x="4385327" y="385284"/>
                  <a:pt x="4374932" y="385302"/>
                </a:cubicBezTo>
                <a:lnTo>
                  <a:pt x="4362271" y="385325"/>
                </a:lnTo>
                <a:lnTo>
                  <a:pt x="4362271" y="366459"/>
                </a:lnTo>
                <a:close/>
                <a:moveTo>
                  <a:pt x="4038225" y="345385"/>
                </a:moveTo>
                <a:cubicBezTo>
                  <a:pt x="4049082" y="345340"/>
                  <a:pt x="4054812" y="350185"/>
                  <a:pt x="4057933" y="362050"/>
                </a:cubicBezTo>
                <a:cubicBezTo>
                  <a:pt x="4061363" y="375087"/>
                  <a:pt x="4060780" y="410221"/>
                  <a:pt x="4056955" y="421063"/>
                </a:cubicBezTo>
                <a:cubicBezTo>
                  <a:pt x="4055265" y="425852"/>
                  <a:pt x="4051510" y="430387"/>
                  <a:pt x="4047505" y="432481"/>
                </a:cubicBezTo>
                <a:cubicBezTo>
                  <a:pt x="4043497" y="434576"/>
                  <a:pt x="4036537" y="435034"/>
                  <a:pt x="4031172" y="433553"/>
                </a:cubicBezTo>
                <a:cubicBezTo>
                  <a:pt x="4024936" y="431831"/>
                  <a:pt x="4020403" y="427053"/>
                  <a:pt x="4018236" y="419914"/>
                </a:cubicBezTo>
                <a:cubicBezTo>
                  <a:pt x="4015699" y="411566"/>
                  <a:pt x="4014493" y="391065"/>
                  <a:pt x="4015670" y="376392"/>
                </a:cubicBezTo>
                <a:cubicBezTo>
                  <a:pt x="4017567" y="352734"/>
                  <a:pt x="4022865" y="345449"/>
                  <a:pt x="4038225" y="345385"/>
                </a:cubicBezTo>
                <a:close/>
                <a:moveTo>
                  <a:pt x="3728792" y="331708"/>
                </a:moveTo>
                <a:lnTo>
                  <a:pt x="3728792" y="389794"/>
                </a:lnTo>
                <a:lnTo>
                  <a:pt x="3728792" y="447880"/>
                </a:lnTo>
                <a:lnTo>
                  <a:pt x="3764902" y="447880"/>
                </a:lnTo>
                <a:lnTo>
                  <a:pt x="3801013" y="447880"/>
                </a:lnTo>
                <a:lnTo>
                  <a:pt x="3802700" y="441674"/>
                </a:lnTo>
                <a:cubicBezTo>
                  <a:pt x="3803628" y="438261"/>
                  <a:pt x="3804609" y="434694"/>
                  <a:pt x="3804878" y="433747"/>
                </a:cubicBezTo>
                <a:cubicBezTo>
                  <a:pt x="3805334" y="432151"/>
                  <a:pt x="3803485" y="432007"/>
                  <a:pt x="3779244" y="431762"/>
                </a:cubicBezTo>
                <a:lnTo>
                  <a:pt x="3753118" y="431497"/>
                </a:lnTo>
                <a:lnTo>
                  <a:pt x="3753118" y="413128"/>
                </a:lnTo>
                <a:lnTo>
                  <a:pt x="3753118" y="394759"/>
                </a:lnTo>
                <a:lnTo>
                  <a:pt x="3771735" y="394488"/>
                </a:lnTo>
                <a:lnTo>
                  <a:pt x="3790352" y="394218"/>
                </a:lnTo>
                <a:lnTo>
                  <a:pt x="3790352" y="386319"/>
                </a:lnTo>
                <a:lnTo>
                  <a:pt x="3790352" y="378419"/>
                </a:lnTo>
                <a:lnTo>
                  <a:pt x="3771735" y="378149"/>
                </a:lnTo>
                <a:lnTo>
                  <a:pt x="3753118" y="377879"/>
                </a:lnTo>
                <a:lnTo>
                  <a:pt x="3753118" y="362985"/>
                </a:lnTo>
                <a:lnTo>
                  <a:pt x="3753118" y="348091"/>
                </a:lnTo>
                <a:lnTo>
                  <a:pt x="3776700" y="347825"/>
                </a:lnTo>
                <a:lnTo>
                  <a:pt x="3800282" y="347559"/>
                </a:lnTo>
                <a:lnTo>
                  <a:pt x="3800282" y="339633"/>
                </a:lnTo>
                <a:lnTo>
                  <a:pt x="3800282" y="331708"/>
                </a:lnTo>
                <a:lnTo>
                  <a:pt x="3764537" y="331708"/>
                </a:lnTo>
                <a:close/>
                <a:moveTo>
                  <a:pt x="3940282" y="331708"/>
                </a:moveTo>
                <a:lnTo>
                  <a:pt x="3940282" y="389794"/>
                </a:lnTo>
                <a:lnTo>
                  <a:pt x="3940282" y="447880"/>
                </a:lnTo>
                <a:lnTo>
                  <a:pt x="3952198" y="447880"/>
                </a:lnTo>
                <a:lnTo>
                  <a:pt x="3964113" y="447880"/>
                </a:lnTo>
                <a:lnTo>
                  <a:pt x="3964113" y="389794"/>
                </a:lnTo>
                <a:lnTo>
                  <a:pt x="3964113" y="331708"/>
                </a:lnTo>
                <a:lnTo>
                  <a:pt x="3952198" y="331708"/>
                </a:lnTo>
                <a:close/>
                <a:moveTo>
                  <a:pt x="4115037" y="331708"/>
                </a:moveTo>
                <a:lnTo>
                  <a:pt x="4115037" y="389794"/>
                </a:lnTo>
                <a:lnTo>
                  <a:pt x="4115032" y="447880"/>
                </a:lnTo>
                <a:lnTo>
                  <a:pt x="4125955" y="447880"/>
                </a:lnTo>
                <a:lnTo>
                  <a:pt x="4136876" y="447880"/>
                </a:lnTo>
                <a:lnTo>
                  <a:pt x="4136876" y="406452"/>
                </a:lnTo>
                <a:lnTo>
                  <a:pt x="4136876" y="365025"/>
                </a:lnTo>
                <a:lnTo>
                  <a:pt x="4160505" y="406204"/>
                </a:lnTo>
                <a:lnTo>
                  <a:pt x="4184134" y="447383"/>
                </a:lnTo>
                <a:lnTo>
                  <a:pt x="4196251" y="447662"/>
                </a:lnTo>
                <a:lnTo>
                  <a:pt x="4208367" y="447941"/>
                </a:lnTo>
                <a:lnTo>
                  <a:pt x="4208367" y="389824"/>
                </a:lnTo>
                <a:lnTo>
                  <a:pt x="4208367" y="331708"/>
                </a:lnTo>
                <a:lnTo>
                  <a:pt x="4197445" y="331708"/>
                </a:lnTo>
                <a:lnTo>
                  <a:pt x="4186523" y="331708"/>
                </a:lnTo>
                <a:lnTo>
                  <a:pt x="4186495" y="370680"/>
                </a:lnTo>
                <a:cubicBezTo>
                  <a:pt x="4186468" y="404736"/>
                  <a:pt x="4186284" y="409415"/>
                  <a:pt x="4185040" y="407772"/>
                </a:cubicBezTo>
                <a:cubicBezTo>
                  <a:pt x="4184257" y="406738"/>
                  <a:pt x="4174149" y="389200"/>
                  <a:pt x="4162576" y="368800"/>
                </a:cubicBezTo>
                <a:lnTo>
                  <a:pt x="4141536" y="331708"/>
                </a:lnTo>
                <a:lnTo>
                  <a:pt x="4128286" y="331708"/>
                </a:lnTo>
                <a:close/>
                <a:moveTo>
                  <a:pt x="4241136" y="331708"/>
                </a:moveTo>
                <a:lnTo>
                  <a:pt x="4241136" y="389794"/>
                </a:lnTo>
                <a:lnTo>
                  <a:pt x="4241136" y="447880"/>
                </a:lnTo>
                <a:lnTo>
                  <a:pt x="4277874" y="447880"/>
                </a:lnTo>
                <a:lnTo>
                  <a:pt x="4314612" y="447880"/>
                </a:lnTo>
                <a:lnTo>
                  <a:pt x="4314612" y="439954"/>
                </a:lnTo>
                <a:lnTo>
                  <a:pt x="4314612" y="432028"/>
                </a:lnTo>
                <a:lnTo>
                  <a:pt x="4290037" y="431762"/>
                </a:lnTo>
                <a:lnTo>
                  <a:pt x="4265463" y="431497"/>
                </a:lnTo>
                <a:lnTo>
                  <a:pt x="4265463" y="413128"/>
                </a:lnTo>
                <a:lnTo>
                  <a:pt x="4265463" y="394758"/>
                </a:lnTo>
                <a:lnTo>
                  <a:pt x="4284080" y="394488"/>
                </a:lnTo>
                <a:lnTo>
                  <a:pt x="4302697" y="394218"/>
                </a:lnTo>
                <a:lnTo>
                  <a:pt x="4302697" y="386319"/>
                </a:lnTo>
                <a:lnTo>
                  <a:pt x="4302697" y="378419"/>
                </a:lnTo>
                <a:lnTo>
                  <a:pt x="4284080" y="378149"/>
                </a:lnTo>
                <a:lnTo>
                  <a:pt x="4265463" y="377879"/>
                </a:lnTo>
                <a:lnTo>
                  <a:pt x="4265463" y="362985"/>
                </a:lnTo>
                <a:lnTo>
                  <a:pt x="4265463" y="348091"/>
                </a:lnTo>
                <a:lnTo>
                  <a:pt x="4289045" y="347825"/>
                </a:lnTo>
                <a:lnTo>
                  <a:pt x="4312626" y="347559"/>
                </a:lnTo>
                <a:lnTo>
                  <a:pt x="4312626" y="339633"/>
                </a:lnTo>
                <a:lnTo>
                  <a:pt x="4312626" y="331708"/>
                </a:lnTo>
                <a:lnTo>
                  <a:pt x="4276881" y="331708"/>
                </a:lnTo>
                <a:close/>
                <a:moveTo>
                  <a:pt x="4337450" y="331706"/>
                </a:moveTo>
                <a:lnTo>
                  <a:pt x="4337450" y="389794"/>
                </a:lnTo>
                <a:lnTo>
                  <a:pt x="4337450" y="447879"/>
                </a:lnTo>
                <a:lnTo>
                  <a:pt x="4349861" y="447879"/>
                </a:lnTo>
                <a:lnTo>
                  <a:pt x="4362271" y="447879"/>
                </a:lnTo>
                <a:lnTo>
                  <a:pt x="4362271" y="424048"/>
                </a:lnTo>
                <a:lnTo>
                  <a:pt x="4362271" y="400219"/>
                </a:lnTo>
                <a:lnTo>
                  <a:pt x="4371001" y="400219"/>
                </a:lnTo>
                <a:lnTo>
                  <a:pt x="4379731" y="400219"/>
                </a:lnTo>
                <a:lnTo>
                  <a:pt x="4391276" y="424048"/>
                </a:lnTo>
                <a:lnTo>
                  <a:pt x="4402824" y="447879"/>
                </a:lnTo>
                <a:lnTo>
                  <a:pt x="4416307" y="447879"/>
                </a:lnTo>
                <a:cubicBezTo>
                  <a:pt x="4423723" y="447879"/>
                  <a:pt x="4429790" y="447712"/>
                  <a:pt x="4429790" y="447508"/>
                </a:cubicBezTo>
                <a:cubicBezTo>
                  <a:pt x="4429790" y="447304"/>
                  <a:pt x="4423798" y="435828"/>
                  <a:pt x="4416474" y="422009"/>
                </a:cubicBezTo>
                <a:lnTo>
                  <a:pt x="4403159" y="396884"/>
                </a:lnTo>
                <a:lnTo>
                  <a:pt x="4407927" y="394675"/>
                </a:lnTo>
                <a:cubicBezTo>
                  <a:pt x="4414666" y="391552"/>
                  <a:pt x="4420230" y="386162"/>
                  <a:pt x="4422969" y="380103"/>
                </a:cubicBezTo>
                <a:cubicBezTo>
                  <a:pt x="4424949" y="375724"/>
                  <a:pt x="4425320" y="373325"/>
                  <a:pt x="4425298" y="364970"/>
                </a:cubicBezTo>
                <a:cubicBezTo>
                  <a:pt x="4425263" y="352056"/>
                  <a:pt x="4423240" y="345913"/>
                  <a:pt x="4416954" y="339627"/>
                </a:cubicBezTo>
                <a:cubicBezTo>
                  <a:pt x="4409295" y="331968"/>
                  <a:pt x="4407752" y="331706"/>
                  <a:pt x="4370040" y="331706"/>
                </a:cubicBezTo>
                <a:close/>
                <a:moveTo>
                  <a:pt x="3614607" y="331613"/>
                </a:moveTo>
                <a:lnTo>
                  <a:pt x="3614607" y="389747"/>
                </a:lnTo>
                <a:lnTo>
                  <a:pt x="3614607" y="447880"/>
                </a:lnTo>
                <a:lnTo>
                  <a:pt x="3627017" y="447880"/>
                </a:lnTo>
                <a:lnTo>
                  <a:pt x="3639428" y="447880"/>
                </a:lnTo>
                <a:lnTo>
                  <a:pt x="3639428" y="424049"/>
                </a:lnTo>
                <a:lnTo>
                  <a:pt x="3639428" y="400220"/>
                </a:lnTo>
                <a:lnTo>
                  <a:pt x="3648390" y="400220"/>
                </a:lnTo>
                <a:lnTo>
                  <a:pt x="3657352" y="400220"/>
                </a:lnTo>
                <a:lnTo>
                  <a:pt x="3668903" y="424049"/>
                </a:lnTo>
                <a:lnTo>
                  <a:pt x="3680454" y="447880"/>
                </a:lnTo>
                <a:lnTo>
                  <a:pt x="3694272" y="447880"/>
                </a:lnTo>
                <a:lnTo>
                  <a:pt x="3708086" y="447880"/>
                </a:lnTo>
                <a:lnTo>
                  <a:pt x="3705168" y="442668"/>
                </a:lnTo>
                <a:cubicBezTo>
                  <a:pt x="3698136" y="430111"/>
                  <a:pt x="3680937" y="397106"/>
                  <a:pt x="3681266" y="396797"/>
                </a:cubicBezTo>
                <a:cubicBezTo>
                  <a:pt x="3681464" y="396610"/>
                  <a:pt x="3683191" y="395794"/>
                  <a:pt x="3685103" y="394982"/>
                </a:cubicBezTo>
                <a:cubicBezTo>
                  <a:pt x="3691276" y="392361"/>
                  <a:pt x="3696454" y="387781"/>
                  <a:pt x="3699470" y="382271"/>
                </a:cubicBezTo>
                <a:cubicBezTo>
                  <a:pt x="3702070" y="377521"/>
                  <a:pt x="3702464" y="375701"/>
                  <a:pt x="3702805" y="366837"/>
                </a:cubicBezTo>
                <a:cubicBezTo>
                  <a:pt x="3703444" y="350268"/>
                  <a:pt x="3699336" y="340915"/>
                  <a:pt x="3688878" y="335121"/>
                </a:cubicBezTo>
                <a:lnTo>
                  <a:pt x="3683614" y="332203"/>
                </a:lnTo>
                <a:lnTo>
                  <a:pt x="3649110" y="331908"/>
                </a:lnTo>
                <a:close/>
                <a:moveTo>
                  <a:pt x="3876609" y="329857"/>
                </a:moveTo>
                <a:cubicBezTo>
                  <a:pt x="3869303" y="329889"/>
                  <a:pt x="3862550" y="330343"/>
                  <a:pt x="3858454" y="331211"/>
                </a:cubicBezTo>
                <a:cubicBezTo>
                  <a:pt x="3831619" y="336896"/>
                  <a:pt x="3817160" y="357097"/>
                  <a:pt x="3817160" y="388907"/>
                </a:cubicBezTo>
                <a:cubicBezTo>
                  <a:pt x="3817160" y="415394"/>
                  <a:pt x="3827275" y="435989"/>
                  <a:pt x="3844554" y="444686"/>
                </a:cubicBezTo>
                <a:cubicBezTo>
                  <a:pt x="3849701" y="447277"/>
                  <a:pt x="3854842" y="448769"/>
                  <a:pt x="3863828" y="450281"/>
                </a:cubicBezTo>
                <a:lnTo>
                  <a:pt x="3863827" y="450281"/>
                </a:lnTo>
                <a:cubicBezTo>
                  <a:pt x="3870635" y="451426"/>
                  <a:pt x="3898139" y="448515"/>
                  <a:pt x="3904939" y="445930"/>
                </a:cubicBezTo>
                <a:lnTo>
                  <a:pt x="3907516" y="444950"/>
                </a:lnTo>
                <a:lnTo>
                  <a:pt x="3907516" y="413648"/>
                </a:lnTo>
                <a:lnTo>
                  <a:pt x="3907516" y="382347"/>
                </a:lnTo>
                <a:lnTo>
                  <a:pt x="3888154" y="382347"/>
                </a:lnTo>
                <a:lnTo>
                  <a:pt x="3868792" y="382347"/>
                </a:lnTo>
                <a:lnTo>
                  <a:pt x="3868792" y="391780"/>
                </a:lnTo>
                <a:lnTo>
                  <a:pt x="3868792" y="401213"/>
                </a:lnTo>
                <a:lnTo>
                  <a:pt x="3876239" y="401213"/>
                </a:lnTo>
                <a:lnTo>
                  <a:pt x="3883686" y="401213"/>
                </a:lnTo>
                <a:lnTo>
                  <a:pt x="3883686" y="417517"/>
                </a:lnTo>
                <a:lnTo>
                  <a:pt x="3883686" y="433821"/>
                </a:lnTo>
                <a:lnTo>
                  <a:pt x="3880604" y="434498"/>
                </a:lnTo>
                <a:cubicBezTo>
                  <a:pt x="3878909" y="434870"/>
                  <a:pt x="3874999" y="434864"/>
                  <a:pt x="3871916" y="434485"/>
                </a:cubicBezTo>
                <a:cubicBezTo>
                  <a:pt x="3851156" y="431931"/>
                  <a:pt x="3841836" y="415625"/>
                  <a:pt x="3843251" y="384333"/>
                </a:cubicBezTo>
                <a:cubicBezTo>
                  <a:pt x="3843958" y="368688"/>
                  <a:pt x="3846472" y="360883"/>
                  <a:pt x="3852862" y="354494"/>
                </a:cubicBezTo>
                <a:cubicBezTo>
                  <a:pt x="3860749" y="346606"/>
                  <a:pt x="3871325" y="344921"/>
                  <a:pt x="3893119" y="348079"/>
                </a:cubicBezTo>
                <a:cubicBezTo>
                  <a:pt x="3908965" y="350375"/>
                  <a:pt x="3907642" y="351045"/>
                  <a:pt x="3907306" y="340892"/>
                </a:cubicBezTo>
                <a:lnTo>
                  <a:pt x="3907020" y="332204"/>
                </a:lnTo>
                <a:lnTo>
                  <a:pt x="3898084" y="331039"/>
                </a:lnTo>
                <a:cubicBezTo>
                  <a:pt x="3891774" y="330217"/>
                  <a:pt x="3883914" y="329826"/>
                  <a:pt x="3876609" y="329857"/>
                </a:cubicBezTo>
                <a:close/>
                <a:moveTo>
                  <a:pt x="4038770" y="329847"/>
                </a:moveTo>
                <a:cubicBezTo>
                  <a:pt x="4037294" y="329857"/>
                  <a:pt x="4035745" y="329898"/>
                  <a:pt x="4034113" y="329966"/>
                </a:cubicBezTo>
                <a:cubicBezTo>
                  <a:pt x="4002261" y="331292"/>
                  <a:pt x="3990063" y="347717"/>
                  <a:pt x="3989964" y="389415"/>
                </a:cubicBezTo>
                <a:cubicBezTo>
                  <a:pt x="3989870" y="428766"/>
                  <a:pt x="4000880" y="446434"/>
                  <a:pt x="4027652" y="449891"/>
                </a:cubicBezTo>
                <a:cubicBezTo>
                  <a:pt x="4045330" y="452174"/>
                  <a:pt x="4060981" y="448673"/>
                  <a:pt x="4070222" y="440365"/>
                </a:cubicBezTo>
                <a:cubicBezTo>
                  <a:pt x="4081447" y="430273"/>
                  <a:pt x="4085405" y="416950"/>
                  <a:pt x="4085372" y="389395"/>
                </a:cubicBezTo>
                <a:cubicBezTo>
                  <a:pt x="4085332" y="358446"/>
                  <a:pt x="4078786" y="342407"/>
                  <a:pt x="4063049" y="334696"/>
                </a:cubicBezTo>
                <a:cubicBezTo>
                  <a:pt x="4055870" y="331179"/>
                  <a:pt x="4049097" y="329778"/>
                  <a:pt x="4038770" y="329847"/>
                </a:cubicBezTo>
                <a:close/>
                <a:moveTo>
                  <a:pt x="3421237" y="302442"/>
                </a:moveTo>
                <a:cubicBezTo>
                  <a:pt x="3426390" y="302442"/>
                  <a:pt x="3430567" y="306619"/>
                  <a:pt x="3430567" y="311772"/>
                </a:cubicBezTo>
                <a:cubicBezTo>
                  <a:pt x="3430567" y="316925"/>
                  <a:pt x="3426390" y="321102"/>
                  <a:pt x="3421237" y="321102"/>
                </a:cubicBezTo>
                <a:cubicBezTo>
                  <a:pt x="3416084" y="321102"/>
                  <a:pt x="3411907" y="316925"/>
                  <a:pt x="3411907" y="311772"/>
                </a:cubicBezTo>
                <a:cubicBezTo>
                  <a:pt x="3411907" y="306619"/>
                  <a:pt x="3416084" y="302442"/>
                  <a:pt x="3421237" y="302442"/>
                </a:cubicBezTo>
                <a:close/>
                <a:moveTo>
                  <a:pt x="3513544" y="292535"/>
                </a:moveTo>
                <a:cubicBezTo>
                  <a:pt x="3525136" y="292535"/>
                  <a:pt x="3534534" y="301933"/>
                  <a:pt x="3534534" y="313525"/>
                </a:cubicBezTo>
                <a:cubicBezTo>
                  <a:pt x="3534534" y="325117"/>
                  <a:pt x="3525136" y="334515"/>
                  <a:pt x="3513544" y="334515"/>
                </a:cubicBezTo>
                <a:cubicBezTo>
                  <a:pt x="3501952" y="334515"/>
                  <a:pt x="3492554" y="325117"/>
                  <a:pt x="3492554" y="313525"/>
                </a:cubicBezTo>
                <a:cubicBezTo>
                  <a:pt x="3492554" y="301933"/>
                  <a:pt x="3501952" y="292535"/>
                  <a:pt x="3513544" y="292535"/>
                </a:cubicBezTo>
                <a:close/>
                <a:moveTo>
                  <a:pt x="3513544" y="268511"/>
                </a:moveTo>
                <a:cubicBezTo>
                  <a:pt x="3488683" y="268511"/>
                  <a:pt x="3468530" y="288664"/>
                  <a:pt x="3468530" y="313525"/>
                </a:cubicBezTo>
                <a:cubicBezTo>
                  <a:pt x="3468530" y="338386"/>
                  <a:pt x="3488683" y="358539"/>
                  <a:pt x="3513544" y="358539"/>
                </a:cubicBezTo>
                <a:cubicBezTo>
                  <a:pt x="3538405" y="358539"/>
                  <a:pt x="3558558" y="338386"/>
                  <a:pt x="3558558" y="313525"/>
                </a:cubicBezTo>
                <a:cubicBezTo>
                  <a:pt x="3558558" y="288664"/>
                  <a:pt x="3538405" y="268511"/>
                  <a:pt x="3513544" y="268511"/>
                </a:cubicBezTo>
                <a:close/>
                <a:moveTo>
                  <a:pt x="3421237" y="266758"/>
                </a:moveTo>
                <a:cubicBezTo>
                  <a:pt x="3396376" y="266758"/>
                  <a:pt x="3376223" y="286911"/>
                  <a:pt x="3376223" y="311772"/>
                </a:cubicBezTo>
                <a:cubicBezTo>
                  <a:pt x="3376223" y="336633"/>
                  <a:pt x="3396376" y="356786"/>
                  <a:pt x="3421237" y="356786"/>
                </a:cubicBezTo>
                <a:cubicBezTo>
                  <a:pt x="3446098" y="356786"/>
                  <a:pt x="3466251" y="336633"/>
                  <a:pt x="3466251" y="311772"/>
                </a:cubicBezTo>
                <a:cubicBezTo>
                  <a:pt x="3466251" y="286911"/>
                  <a:pt x="3446098" y="266758"/>
                  <a:pt x="3421237" y="266758"/>
                </a:cubicBezTo>
                <a:close/>
                <a:moveTo>
                  <a:pt x="3772512" y="201648"/>
                </a:moveTo>
                <a:cubicBezTo>
                  <a:pt x="3772803" y="201641"/>
                  <a:pt x="3776429" y="212582"/>
                  <a:pt x="3780569" y="225961"/>
                </a:cubicBezTo>
                <a:lnTo>
                  <a:pt x="3788099" y="250289"/>
                </a:lnTo>
                <a:lnTo>
                  <a:pt x="3773224" y="250289"/>
                </a:lnTo>
                <a:lnTo>
                  <a:pt x="3758346" y="250289"/>
                </a:lnTo>
                <a:lnTo>
                  <a:pt x="3758910" y="248054"/>
                </a:lnTo>
                <a:cubicBezTo>
                  <a:pt x="3761434" y="238032"/>
                  <a:pt x="3772095" y="201657"/>
                  <a:pt x="3772512" y="201648"/>
                </a:cubicBezTo>
                <a:close/>
                <a:moveTo>
                  <a:pt x="3639428" y="194685"/>
                </a:moveTo>
                <a:lnTo>
                  <a:pt x="3647820" y="194685"/>
                </a:lnTo>
                <a:cubicBezTo>
                  <a:pt x="3662887" y="194685"/>
                  <a:pt x="3671380" y="197551"/>
                  <a:pt x="3677496" y="204696"/>
                </a:cubicBezTo>
                <a:cubicBezTo>
                  <a:pt x="3681926" y="209872"/>
                  <a:pt x="3683885" y="215574"/>
                  <a:pt x="3685159" y="227005"/>
                </a:cubicBezTo>
                <a:cubicBezTo>
                  <a:pt x="3687746" y="250203"/>
                  <a:pt x="3681248" y="269613"/>
                  <a:pt x="3668747" y="276046"/>
                </a:cubicBezTo>
                <a:cubicBezTo>
                  <a:pt x="3664403" y="278282"/>
                  <a:pt x="3662350" y="278628"/>
                  <a:pt x="3651620" y="278936"/>
                </a:cubicBezTo>
                <a:lnTo>
                  <a:pt x="3639428" y="279288"/>
                </a:lnTo>
                <a:lnTo>
                  <a:pt x="3639428" y="236985"/>
                </a:lnTo>
                <a:close/>
                <a:moveTo>
                  <a:pt x="3421237" y="186488"/>
                </a:moveTo>
                <a:cubicBezTo>
                  <a:pt x="3439988" y="186488"/>
                  <a:pt x="3455188" y="201688"/>
                  <a:pt x="3455188" y="220439"/>
                </a:cubicBezTo>
                <a:cubicBezTo>
                  <a:pt x="3455188" y="239190"/>
                  <a:pt x="3439988" y="254390"/>
                  <a:pt x="3421237" y="254390"/>
                </a:cubicBezTo>
                <a:cubicBezTo>
                  <a:pt x="3402486" y="254390"/>
                  <a:pt x="3387286" y="239190"/>
                  <a:pt x="3387286" y="220439"/>
                </a:cubicBezTo>
                <a:cubicBezTo>
                  <a:pt x="3387286" y="201688"/>
                  <a:pt x="3402486" y="186488"/>
                  <a:pt x="3421237" y="186488"/>
                </a:cubicBezTo>
                <a:close/>
                <a:moveTo>
                  <a:pt x="3614607" y="178798"/>
                </a:moveTo>
                <a:lnTo>
                  <a:pt x="3614607" y="236940"/>
                </a:lnTo>
                <a:lnTo>
                  <a:pt x="3614607" y="295079"/>
                </a:lnTo>
                <a:lnTo>
                  <a:pt x="3643648" y="294776"/>
                </a:lnTo>
                <a:lnTo>
                  <a:pt x="3672692" y="294472"/>
                </a:lnTo>
                <a:lnTo>
                  <a:pt x="3680491" y="290748"/>
                </a:lnTo>
                <a:cubicBezTo>
                  <a:pt x="3693911" y="284341"/>
                  <a:pt x="3704073" y="271455"/>
                  <a:pt x="3708486" y="255252"/>
                </a:cubicBezTo>
                <a:cubicBezTo>
                  <a:pt x="3710919" y="246320"/>
                  <a:pt x="3711408" y="231201"/>
                  <a:pt x="3709572" y="221549"/>
                </a:cubicBezTo>
                <a:cubicBezTo>
                  <a:pt x="3705347" y="199326"/>
                  <a:pt x="3690748" y="183394"/>
                  <a:pt x="3671314" y="179790"/>
                </a:cubicBezTo>
                <a:cubicBezTo>
                  <a:pt x="3668372" y="179245"/>
                  <a:pt x="3654411" y="178798"/>
                  <a:pt x="3640287" y="178798"/>
                </a:cubicBezTo>
                <a:close/>
                <a:moveTo>
                  <a:pt x="4068368" y="178797"/>
                </a:moveTo>
                <a:lnTo>
                  <a:pt x="4068368" y="236883"/>
                </a:lnTo>
                <a:lnTo>
                  <a:pt x="4068369" y="294969"/>
                </a:lnTo>
                <a:lnTo>
                  <a:pt x="4080765" y="294969"/>
                </a:lnTo>
                <a:lnTo>
                  <a:pt x="4093160" y="294969"/>
                </a:lnTo>
                <a:lnTo>
                  <a:pt x="4093424" y="267805"/>
                </a:lnTo>
                <a:lnTo>
                  <a:pt x="4093688" y="240641"/>
                </a:lnTo>
                <a:lnTo>
                  <a:pt x="4112917" y="267805"/>
                </a:lnTo>
                <a:lnTo>
                  <a:pt x="4132145" y="294969"/>
                </a:lnTo>
                <a:lnTo>
                  <a:pt x="4147389" y="294969"/>
                </a:lnTo>
                <a:lnTo>
                  <a:pt x="4162634" y="294969"/>
                </a:lnTo>
                <a:lnTo>
                  <a:pt x="4140916" y="265449"/>
                </a:lnTo>
                <a:lnTo>
                  <a:pt x="4119198" y="235929"/>
                </a:lnTo>
                <a:lnTo>
                  <a:pt x="4120947" y="233428"/>
                </a:lnTo>
                <a:cubicBezTo>
                  <a:pt x="4124531" y="228301"/>
                  <a:pt x="4155746" y="179719"/>
                  <a:pt x="4155746" y="179267"/>
                </a:cubicBezTo>
                <a:cubicBezTo>
                  <a:pt x="4155746" y="179009"/>
                  <a:pt x="4149529" y="178797"/>
                  <a:pt x="4141931" y="178797"/>
                </a:cubicBezTo>
                <a:lnTo>
                  <a:pt x="4128117" y="178797"/>
                </a:lnTo>
                <a:lnTo>
                  <a:pt x="4110903" y="206605"/>
                </a:lnTo>
                <a:lnTo>
                  <a:pt x="4093688" y="234413"/>
                </a:lnTo>
                <a:lnTo>
                  <a:pt x="4093424" y="206605"/>
                </a:lnTo>
                <a:lnTo>
                  <a:pt x="4093160" y="178797"/>
                </a:lnTo>
                <a:lnTo>
                  <a:pt x="4080764" y="178797"/>
                </a:lnTo>
                <a:close/>
                <a:moveTo>
                  <a:pt x="4182554" y="178797"/>
                </a:moveTo>
                <a:lnTo>
                  <a:pt x="4182554" y="236883"/>
                </a:lnTo>
                <a:lnTo>
                  <a:pt x="4182554" y="294969"/>
                </a:lnTo>
                <a:lnTo>
                  <a:pt x="4219292" y="294969"/>
                </a:lnTo>
                <a:lnTo>
                  <a:pt x="4256030" y="294969"/>
                </a:lnTo>
                <a:lnTo>
                  <a:pt x="4256030" y="287026"/>
                </a:lnTo>
                <a:lnTo>
                  <a:pt x="4256030" y="279082"/>
                </a:lnTo>
                <a:lnTo>
                  <a:pt x="4231704" y="279082"/>
                </a:lnTo>
                <a:lnTo>
                  <a:pt x="4207377" y="279082"/>
                </a:lnTo>
                <a:lnTo>
                  <a:pt x="4207377" y="260713"/>
                </a:lnTo>
                <a:lnTo>
                  <a:pt x="4207377" y="242344"/>
                </a:lnTo>
                <a:lnTo>
                  <a:pt x="4225746" y="242344"/>
                </a:lnTo>
                <a:lnTo>
                  <a:pt x="4244115" y="242344"/>
                </a:lnTo>
                <a:lnTo>
                  <a:pt x="4244115" y="233904"/>
                </a:lnTo>
                <a:lnTo>
                  <a:pt x="4244115" y="225465"/>
                </a:lnTo>
                <a:lnTo>
                  <a:pt x="4225746" y="225465"/>
                </a:lnTo>
                <a:lnTo>
                  <a:pt x="4207377" y="225465"/>
                </a:lnTo>
                <a:lnTo>
                  <a:pt x="4207377" y="210571"/>
                </a:lnTo>
                <a:lnTo>
                  <a:pt x="4207377" y="195677"/>
                </a:lnTo>
                <a:lnTo>
                  <a:pt x="4231207" y="195677"/>
                </a:lnTo>
                <a:lnTo>
                  <a:pt x="4255037" y="195677"/>
                </a:lnTo>
                <a:lnTo>
                  <a:pt x="4255037" y="187237"/>
                </a:lnTo>
                <a:lnTo>
                  <a:pt x="4255037" y="178797"/>
                </a:lnTo>
                <a:lnTo>
                  <a:pt x="4218796" y="178797"/>
                </a:lnTo>
                <a:close/>
                <a:moveTo>
                  <a:pt x="3788116" y="178747"/>
                </a:moveTo>
                <a:lnTo>
                  <a:pt x="3773181" y="179022"/>
                </a:lnTo>
                <a:lnTo>
                  <a:pt x="3758247" y="179294"/>
                </a:lnTo>
                <a:lnTo>
                  <a:pt x="3739540" y="235394"/>
                </a:lnTo>
                <a:cubicBezTo>
                  <a:pt x="3729251" y="266249"/>
                  <a:pt x="3720583" y="292277"/>
                  <a:pt x="3720278" y="293233"/>
                </a:cubicBezTo>
                <a:cubicBezTo>
                  <a:pt x="3719767" y="294826"/>
                  <a:pt x="3720779" y="294971"/>
                  <a:pt x="3732473" y="294971"/>
                </a:cubicBezTo>
                <a:lnTo>
                  <a:pt x="3745224" y="294971"/>
                </a:lnTo>
                <a:lnTo>
                  <a:pt x="3749171" y="281055"/>
                </a:lnTo>
                <a:lnTo>
                  <a:pt x="3753116" y="267138"/>
                </a:lnTo>
                <a:lnTo>
                  <a:pt x="3773340" y="267402"/>
                </a:lnTo>
                <a:lnTo>
                  <a:pt x="3793561" y="267666"/>
                </a:lnTo>
                <a:lnTo>
                  <a:pt x="3797725" y="281069"/>
                </a:lnTo>
                <a:lnTo>
                  <a:pt x="3801891" y="294472"/>
                </a:lnTo>
                <a:lnTo>
                  <a:pt x="3814491" y="294750"/>
                </a:lnTo>
                <a:cubicBezTo>
                  <a:pt x="3821421" y="294903"/>
                  <a:pt x="3827089" y="294671"/>
                  <a:pt x="3827089" y="294231"/>
                </a:cubicBezTo>
                <a:cubicBezTo>
                  <a:pt x="3827089" y="293449"/>
                  <a:pt x="3807723" y="235864"/>
                  <a:pt x="3794687" y="197887"/>
                </a:cubicBezTo>
                <a:close/>
                <a:moveTo>
                  <a:pt x="3847941" y="178742"/>
                </a:moveTo>
                <a:lnTo>
                  <a:pt x="3847941" y="236855"/>
                </a:lnTo>
                <a:lnTo>
                  <a:pt x="3847941" y="294969"/>
                </a:lnTo>
                <a:lnTo>
                  <a:pt x="3858853" y="294969"/>
                </a:lnTo>
                <a:lnTo>
                  <a:pt x="3869764" y="294969"/>
                </a:lnTo>
                <a:lnTo>
                  <a:pt x="3870023" y="254131"/>
                </a:lnTo>
                <a:lnTo>
                  <a:pt x="3870282" y="213294"/>
                </a:lnTo>
                <a:lnTo>
                  <a:pt x="3893173" y="253883"/>
                </a:lnTo>
                <a:lnTo>
                  <a:pt x="3916064" y="294473"/>
                </a:lnTo>
                <a:lnTo>
                  <a:pt x="3928670" y="294751"/>
                </a:lnTo>
                <a:lnTo>
                  <a:pt x="3941276" y="295029"/>
                </a:lnTo>
                <a:lnTo>
                  <a:pt x="3941276" y="236913"/>
                </a:lnTo>
                <a:lnTo>
                  <a:pt x="3941276" y="178798"/>
                </a:lnTo>
                <a:lnTo>
                  <a:pt x="3929869" y="178798"/>
                </a:lnTo>
                <a:lnTo>
                  <a:pt x="3918462" y="178798"/>
                </a:lnTo>
                <a:lnTo>
                  <a:pt x="3918203" y="217228"/>
                </a:lnTo>
                <a:lnTo>
                  <a:pt x="3917943" y="255659"/>
                </a:lnTo>
                <a:lnTo>
                  <a:pt x="3896552" y="217476"/>
                </a:lnTo>
                <a:lnTo>
                  <a:pt x="3875161" y="179294"/>
                </a:lnTo>
                <a:lnTo>
                  <a:pt x="3861551" y="179018"/>
                </a:lnTo>
                <a:close/>
                <a:moveTo>
                  <a:pt x="4010876" y="176963"/>
                </a:moveTo>
                <a:cubicBezTo>
                  <a:pt x="4005126" y="176829"/>
                  <a:pt x="3999505" y="177128"/>
                  <a:pt x="3995369" y="177893"/>
                </a:cubicBezTo>
                <a:cubicBezTo>
                  <a:pt x="3982757" y="180224"/>
                  <a:pt x="3972812" y="187913"/>
                  <a:pt x="3969496" y="197895"/>
                </a:cubicBezTo>
                <a:cubicBezTo>
                  <a:pt x="3968569" y="200686"/>
                  <a:pt x="3967863" y="205997"/>
                  <a:pt x="3967863" y="210179"/>
                </a:cubicBezTo>
                <a:cubicBezTo>
                  <a:pt x="3967863" y="224480"/>
                  <a:pt x="3973624" y="231520"/>
                  <a:pt x="3993758" y="241821"/>
                </a:cubicBezTo>
                <a:cubicBezTo>
                  <a:pt x="4007650" y="248929"/>
                  <a:pt x="4012144" y="252349"/>
                  <a:pt x="4014798" y="257833"/>
                </a:cubicBezTo>
                <a:cubicBezTo>
                  <a:pt x="4017421" y="263250"/>
                  <a:pt x="4017101" y="270807"/>
                  <a:pt x="4014074" y="274937"/>
                </a:cubicBezTo>
                <a:cubicBezTo>
                  <a:pt x="4008093" y="283100"/>
                  <a:pt x="3996562" y="283215"/>
                  <a:pt x="3969784" y="275379"/>
                </a:cubicBezTo>
                <a:cubicBezTo>
                  <a:pt x="3968152" y="274902"/>
                  <a:pt x="3968032" y="275643"/>
                  <a:pt x="3968295" y="284624"/>
                </a:cubicBezTo>
                <a:lnTo>
                  <a:pt x="3968580" y="294388"/>
                </a:lnTo>
                <a:lnTo>
                  <a:pt x="3972508" y="295202"/>
                </a:lnTo>
                <a:cubicBezTo>
                  <a:pt x="3974668" y="295650"/>
                  <a:pt x="3979359" y="296395"/>
                  <a:pt x="3982933" y="296857"/>
                </a:cubicBezTo>
                <a:cubicBezTo>
                  <a:pt x="4011719" y="300580"/>
                  <a:pt x="4030172" y="294306"/>
                  <a:pt x="4038732" y="277886"/>
                </a:cubicBezTo>
                <a:cubicBezTo>
                  <a:pt x="4042037" y="271547"/>
                  <a:pt x="4042601" y="255413"/>
                  <a:pt x="4039744" y="248953"/>
                </a:cubicBezTo>
                <a:cubicBezTo>
                  <a:pt x="4035493" y="239342"/>
                  <a:pt x="4028412" y="233267"/>
                  <a:pt x="4011772" y="224953"/>
                </a:cubicBezTo>
                <a:cubicBezTo>
                  <a:pt x="3996515" y="217330"/>
                  <a:pt x="3991923" y="212666"/>
                  <a:pt x="3991917" y="204786"/>
                </a:cubicBezTo>
                <a:cubicBezTo>
                  <a:pt x="3991912" y="199415"/>
                  <a:pt x="3995528" y="195398"/>
                  <a:pt x="4001934" y="193655"/>
                </a:cubicBezTo>
                <a:cubicBezTo>
                  <a:pt x="4007622" y="192108"/>
                  <a:pt x="4019313" y="192999"/>
                  <a:pt x="4027659" y="195615"/>
                </a:cubicBezTo>
                <a:cubicBezTo>
                  <a:pt x="4031208" y="196727"/>
                  <a:pt x="4034465" y="197644"/>
                  <a:pt x="4034896" y="197651"/>
                </a:cubicBezTo>
                <a:cubicBezTo>
                  <a:pt x="4035327" y="197658"/>
                  <a:pt x="4035550" y="193754"/>
                  <a:pt x="4035392" y="188975"/>
                </a:cubicBezTo>
                <a:lnTo>
                  <a:pt x="4035106" y="180287"/>
                </a:lnTo>
                <a:lnTo>
                  <a:pt x="4027163" y="178633"/>
                </a:lnTo>
                <a:cubicBezTo>
                  <a:pt x="4022507" y="177664"/>
                  <a:pt x="4016627" y="177097"/>
                  <a:pt x="4010876" y="176963"/>
                </a:cubicBezTo>
                <a:close/>
                <a:moveTo>
                  <a:pt x="3421237" y="175425"/>
                </a:moveTo>
                <a:cubicBezTo>
                  <a:pt x="3396376" y="175425"/>
                  <a:pt x="3376223" y="195578"/>
                  <a:pt x="3376223" y="220439"/>
                </a:cubicBezTo>
                <a:cubicBezTo>
                  <a:pt x="3376223" y="245300"/>
                  <a:pt x="3396376" y="265453"/>
                  <a:pt x="3421237" y="265453"/>
                </a:cubicBezTo>
                <a:cubicBezTo>
                  <a:pt x="3446098" y="265453"/>
                  <a:pt x="3466251" y="245300"/>
                  <a:pt x="3466251" y="220439"/>
                </a:cubicBezTo>
                <a:cubicBezTo>
                  <a:pt x="3466251" y="195578"/>
                  <a:pt x="3446098" y="175425"/>
                  <a:pt x="3421237" y="175425"/>
                </a:cubicBezTo>
                <a:close/>
                <a:moveTo>
                  <a:pt x="0" y="0"/>
                </a:moveTo>
                <a:lnTo>
                  <a:pt x="4564062" y="0"/>
                </a:lnTo>
                <a:lnTo>
                  <a:pt x="4564062" y="5143499"/>
                </a:lnTo>
                <a:lnTo>
                  <a:pt x="0" y="51434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tabLst>
                <a:tab pos="2971800" algn="l"/>
              </a:tabLst>
              <a:defRPr/>
            </a:lvl1pPr>
          </a:lstStyle>
          <a:p>
            <a:endParaRPr 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A98AB0B-D675-45FE-9454-789C5691062D}"/>
              </a:ext>
            </a:extLst>
          </p:cNvPr>
          <p:cNvSpPr txBox="1"/>
          <p:nvPr userDrawn="1"/>
        </p:nvSpPr>
        <p:spPr>
          <a:xfrm>
            <a:off x="5129272" y="2872085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800" dirty="0">
                <a:solidFill>
                  <a:schemeClr val="bg1"/>
                </a:solidFill>
              </a:rPr>
              <a:t>Når du indsætter billede ved at klikke på billedikonet vises samtidig logoet for Danske Regioner øverst til højre</a:t>
            </a:r>
          </a:p>
        </p:txBody>
      </p:sp>
    </p:spTree>
    <p:extLst>
      <p:ext uri="{BB962C8B-B14F-4D97-AF65-F5344CB8AC3E}">
        <p14:creationId xmlns:p14="http://schemas.microsoft.com/office/powerpoint/2010/main" val="107894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hvid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4D7B40-D52A-4E91-B993-E316A841F483}"/>
              </a:ext>
            </a:extLst>
          </p:cNvPr>
          <p:cNvSpPr/>
          <p:nvPr userDrawn="1"/>
        </p:nvSpPr>
        <p:spPr>
          <a:xfrm>
            <a:off x="161926" y="0"/>
            <a:ext cx="8982074" cy="514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C10398-9AEA-422E-B2F6-49F7A3E500E4}"/>
              </a:ext>
            </a:extLst>
          </p:cNvPr>
          <p:cNvSpPr/>
          <p:nvPr userDrawn="1"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B8E0047-D13F-4F27-B447-5DD1E977D9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6726" y="1352550"/>
            <a:ext cx="3886200" cy="1981200"/>
          </a:xfrm>
        </p:spPr>
        <p:txBody>
          <a:bodyPr>
            <a:normAutofit/>
          </a:bodyPr>
          <a:lstStyle>
            <a:lvl1pPr marL="285750" indent="-285750">
              <a:buFont typeface="+mj-lt"/>
              <a:buAutoNum type="arabicParenR"/>
              <a:defRPr sz="2000" b="0">
                <a:solidFill>
                  <a:schemeClr val="bg1"/>
                </a:solidFill>
              </a:defRPr>
            </a:lvl1pPr>
            <a:lvl2pPr marL="914400" indent="-457200">
              <a:buFont typeface="+mj-lt"/>
              <a:buAutoNum type="arabicParenR"/>
              <a:defRPr/>
            </a:lvl2pPr>
            <a:lvl3pPr marL="1257300" indent="-342900">
              <a:buFont typeface="+mj-lt"/>
              <a:buAutoNum type="arabicParenR"/>
              <a:defRPr/>
            </a:lvl3pPr>
            <a:lvl4pPr marL="1714500" indent="-342900">
              <a:buFont typeface="+mj-lt"/>
              <a:buAutoNum type="arabicParenR"/>
              <a:defRPr/>
            </a:lvl4pPr>
            <a:lvl5pPr marL="2171700" indent="-342900">
              <a:buFont typeface="+mj-lt"/>
              <a:buAutoNum type="arabicParenR"/>
              <a:defRPr/>
            </a:lvl5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agenda </a:t>
            </a:r>
            <a:r>
              <a:rPr lang="en-US" dirty="0" err="1"/>
              <a:t>punkter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AEF6B-8D94-40D3-9C5A-4E1233074C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33350"/>
            <a:ext cx="4181475" cy="1143000"/>
          </a:xfrm>
        </p:spPr>
        <p:txBody>
          <a:bodyPr>
            <a:normAutofit/>
          </a:bodyPr>
          <a:lstStyle>
            <a:lvl1pPr marL="0" indent="0">
              <a:buNone/>
              <a:defRPr sz="6600"/>
            </a:lvl1pPr>
          </a:lstStyle>
          <a:p>
            <a:pPr lvl="0"/>
            <a:r>
              <a:rPr lang="en-US" dirty="0"/>
              <a:t>Agenda</a:t>
            </a:r>
            <a:endParaRPr lang="da-DK" dirty="0"/>
          </a:p>
        </p:txBody>
      </p:sp>
      <p:sp>
        <p:nvSpPr>
          <p:cNvPr id="104" name="Picture Placeholder 103">
            <a:extLst>
              <a:ext uri="{FF2B5EF4-FFF2-40B4-BE49-F238E27FC236}">
                <a16:creationId xmlns:a16="http://schemas.microsoft.com/office/drawing/2014/main" id="{3B26A643-6776-46CC-97C7-B17185F124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9620" y="2"/>
            <a:ext cx="4564380" cy="5143499"/>
          </a:xfrm>
          <a:custGeom>
            <a:avLst/>
            <a:gdLst>
              <a:gd name="connsiteX0" fmla="*/ 3416612 w 4564380"/>
              <a:gd name="connsiteY0" fmla="*/ 375717 h 5143499"/>
              <a:gd name="connsiteX1" fmla="*/ 3443080 w 4564380"/>
              <a:gd name="connsiteY1" fmla="*/ 402185 h 5143499"/>
              <a:gd name="connsiteX2" fmla="*/ 3416612 w 4564380"/>
              <a:gd name="connsiteY2" fmla="*/ 428653 h 5143499"/>
              <a:gd name="connsiteX3" fmla="*/ 3390144 w 4564380"/>
              <a:gd name="connsiteY3" fmla="*/ 402185 h 5143499"/>
              <a:gd name="connsiteX4" fmla="*/ 3416612 w 4564380"/>
              <a:gd name="connsiteY4" fmla="*/ 375717 h 5143499"/>
              <a:gd name="connsiteX5" fmla="*/ 3505864 w 4564380"/>
              <a:gd name="connsiteY5" fmla="*/ 366499 h 5143499"/>
              <a:gd name="connsiteX6" fmla="*/ 3541550 w 4564380"/>
              <a:gd name="connsiteY6" fmla="*/ 402185 h 5143499"/>
              <a:gd name="connsiteX7" fmla="*/ 3505864 w 4564380"/>
              <a:gd name="connsiteY7" fmla="*/ 437871 h 5143499"/>
              <a:gd name="connsiteX8" fmla="*/ 3470178 w 4564380"/>
              <a:gd name="connsiteY8" fmla="*/ 402185 h 5143499"/>
              <a:gd name="connsiteX9" fmla="*/ 3505864 w 4564380"/>
              <a:gd name="connsiteY9" fmla="*/ 366499 h 5143499"/>
              <a:gd name="connsiteX10" fmla="*/ 3416612 w 4564380"/>
              <a:gd name="connsiteY10" fmla="*/ 359076 h 5143499"/>
              <a:gd name="connsiteX11" fmla="*/ 3373503 w 4564380"/>
              <a:gd name="connsiteY11" fmla="*/ 402185 h 5143499"/>
              <a:gd name="connsiteX12" fmla="*/ 3416612 w 4564380"/>
              <a:gd name="connsiteY12" fmla="*/ 445294 h 5143499"/>
              <a:gd name="connsiteX13" fmla="*/ 3459721 w 4564380"/>
              <a:gd name="connsiteY13" fmla="*/ 402185 h 5143499"/>
              <a:gd name="connsiteX14" fmla="*/ 3416612 w 4564380"/>
              <a:gd name="connsiteY14" fmla="*/ 359076 h 5143499"/>
              <a:gd name="connsiteX15" fmla="*/ 3505864 w 4564380"/>
              <a:gd name="connsiteY15" fmla="*/ 359076 h 5143499"/>
              <a:gd name="connsiteX16" fmla="*/ 3462755 w 4564380"/>
              <a:gd name="connsiteY16" fmla="*/ 402185 h 5143499"/>
              <a:gd name="connsiteX17" fmla="*/ 3505864 w 4564380"/>
              <a:gd name="connsiteY17" fmla="*/ 445294 h 5143499"/>
              <a:gd name="connsiteX18" fmla="*/ 3548973 w 4564380"/>
              <a:gd name="connsiteY18" fmla="*/ 402185 h 5143499"/>
              <a:gd name="connsiteX19" fmla="*/ 3505864 w 4564380"/>
              <a:gd name="connsiteY19" fmla="*/ 359076 h 5143499"/>
              <a:gd name="connsiteX20" fmla="*/ 3636438 w 4564380"/>
              <a:gd name="connsiteY20" fmla="*/ 347576 h 5143499"/>
              <a:gd name="connsiteX21" fmla="*/ 3650080 w 4564380"/>
              <a:gd name="connsiteY21" fmla="*/ 347576 h 5143499"/>
              <a:gd name="connsiteX22" fmla="*/ 3666939 w 4564380"/>
              <a:gd name="connsiteY22" fmla="*/ 349102 h 5143499"/>
              <a:gd name="connsiteX23" fmla="*/ 3673677 w 4564380"/>
              <a:gd name="connsiteY23" fmla="*/ 364993 h 5143499"/>
              <a:gd name="connsiteX24" fmla="*/ 3667091 w 4564380"/>
              <a:gd name="connsiteY24" fmla="*/ 381863 h 5143499"/>
              <a:gd name="connsiteX25" fmla="*/ 3650400 w 4564380"/>
              <a:gd name="connsiteY25" fmla="*/ 384193 h 5143499"/>
              <a:gd name="connsiteX26" fmla="*/ 3636438 w 4564380"/>
              <a:gd name="connsiteY26" fmla="*/ 384528 h 5143499"/>
              <a:gd name="connsiteX27" fmla="*/ 3636438 w 4564380"/>
              <a:gd name="connsiteY27" fmla="*/ 366052 h 5143499"/>
              <a:gd name="connsiteX28" fmla="*/ 4340857 w 4564380"/>
              <a:gd name="connsiteY28" fmla="*/ 347575 h 5143499"/>
              <a:gd name="connsiteX29" fmla="*/ 4354646 w 4564380"/>
              <a:gd name="connsiteY29" fmla="*/ 347589 h 5143499"/>
              <a:gd name="connsiteX30" fmla="*/ 4375114 w 4564380"/>
              <a:gd name="connsiteY30" fmla="*/ 352727 h 5143499"/>
              <a:gd name="connsiteX31" fmla="*/ 4377480 w 4564380"/>
              <a:gd name="connsiteY31" fmla="*/ 363500 h 5143499"/>
              <a:gd name="connsiteX32" fmla="*/ 4369686 w 4564380"/>
              <a:gd name="connsiteY32" fmla="*/ 382418 h 5143499"/>
              <a:gd name="connsiteX33" fmla="*/ 4369686 w 4564380"/>
              <a:gd name="connsiteY33" fmla="*/ 382416 h 5143499"/>
              <a:gd name="connsiteX34" fmla="*/ 4353195 w 4564380"/>
              <a:gd name="connsiteY34" fmla="*/ 384323 h 5143499"/>
              <a:gd name="connsiteX35" fmla="*/ 4340857 w 4564380"/>
              <a:gd name="connsiteY35" fmla="*/ 384345 h 5143499"/>
              <a:gd name="connsiteX36" fmla="*/ 4340857 w 4564380"/>
              <a:gd name="connsiteY36" fmla="*/ 365960 h 5143499"/>
              <a:gd name="connsiteX37" fmla="*/ 4025070 w 4564380"/>
              <a:gd name="connsiteY37" fmla="*/ 345424 h 5143499"/>
              <a:gd name="connsiteX38" fmla="*/ 4044276 w 4564380"/>
              <a:gd name="connsiteY38" fmla="*/ 361664 h 5143499"/>
              <a:gd name="connsiteX39" fmla="*/ 4043322 w 4564380"/>
              <a:gd name="connsiteY39" fmla="*/ 419172 h 5143499"/>
              <a:gd name="connsiteX40" fmla="*/ 4034113 w 4564380"/>
              <a:gd name="connsiteY40" fmla="*/ 430299 h 5143499"/>
              <a:gd name="connsiteX41" fmla="*/ 4018196 w 4564380"/>
              <a:gd name="connsiteY41" fmla="*/ 431344 h 5143499"/>
              <a:gd name="connsiteX42" fmla="*/ 4005591 w 4564380"/>
              <a:gd name="connsiteY42" fmla="*/ 418053 h 5143499"/>
              <a:gd name="connsiteX43" fmla="*/ 4003090 w 4564380"/>
              <a:gd name="connsiteY43" fmla="*/ 375640 h 5143499"/>
              <a:gd name="connsiteX44" fmla="*/ 4025070 w 4564380"/>
              <a:gd name="connsiteY44" fmla="*/ 345424 h 5143499"/>
              <a:gd name="connsiteX45" fmla="*/ 3929624 w 4564380"/>
              <a:gd name="connsiteY45" fmla="*/ 332094 h 5143499"/>
              <a:gd name="connsiteX46" fmla="*/ 3929624 w 4564380"/>
              <a:gd name="connsiteY46" fmla="*/ 388699 h 5143499"/>
              <a:gd name="connsiteX47" fmla="*/ 3929624 w 4564380"/>
              <a:gd name="connsiteY47" fmla="*/ 445304 h 5143499"/>
              <a:gd name="connsiteX48" fmla="*/ 3941235 w 4564380"/>
              <a:gd name="connsiteY48" fmla="*/ 445304 h 5143499"/>
              <a:gd name="connsiteX49" fmla="*/ 3952846 w 4564380"/>
              <a:gd name="connsiteY49" fmla="*/ 445304 h 5143499"/>
              <a:gd name="connsiteX50" fmla="*/ 3952846 w 4564380"/>
              <a:gd name="connsiteY50" fmla="*/ 388699 h 5143499"/>
              <a:gd name="connsiteX51" fmla="*/ 3952846 w 4564380"/>
              <a:gd name="connsiteY51" fmla="*/ 332094 h 5143499"/>
              <a:gd name="connsiteX52" fmla="*/ 3941235 w 4564380"/>
              <a:gd name="connsiteY52" fmla="*/ 332094 h 5143499"/>
              <a:gd name="connsiteX53" fmla="*/ 4099923 w 4564380"/>
              <a:gd name="connsiteY53" fmla="*/ 332094 h 5143499"/>
              <a:gd name="connsiteX54" fmla="*/ 4099923 w 4564380"/>
              <a:gd name="connsiteY54" fmla="*/ 388699 h 5143499"/>
              <a:gd name="connsiteX55" fmla="*/ 4099919 w 4564380"/>
              <a:gd name="connsiteY55" fmla="*/ 445304 h 5143499"/>
              <a:gd name="connsiteX56" fmla="*/ 4110562 w 4564380"/>
              <a:gd name="connsiteY56" fmla="*/ 445304 h 5143499"/>
              <a:gd name="connsiteX57" fmla="*/ 4121206 w 4564380"/>
              <a:gd name="connsiteY57" fmla="*/ 445304 h 5143499"/>
              <a:gd name="connsiteX58" fmla="*/ 4121206 w 4564380"/>
              <a:gd name="connsiteY58" fmla="*/ 404933 h 5143499"/>
              <a:gd name="connsiteX59" fmla="*/ 4121206 w 4564380"/>
              <a:gd name="connsiteY59" fmla="*/ 364561 h 5143499"/>
              <a:gd name="connsiteX60" fmla="*/ 4144233 w 4564380"/>
              <a:gd name="connsiteY60" fmla="*/ 404691 h 5143499"/>
              <a:gd name="connsiteX61" fmla="*/ 4167259 w 4564380"/>
              <a:gd name="connsiteY61" fmla="*/ 444821 h 5143499"/>
              <a:gd name="connsiteX62" fmla="*/ 4179067 w 4564380"/>
              <a:gd name="connsiteY62" fmla="*/ 445092 h 5143499"/>
              <a:gd name="connsiteX63" fmla="*/ 4190875 w 4564380"/>
              <a:gd name="connsiteY63" fmla="*/ 445364 h 5143499"/>
              <a:gd name="connsiteX64" fmla="*/ 4190875 w 4564380"/>
              <a:gd name="connsiteY64" fmla="*/ 388729 h 5143499"/>
              <a:gd name="connsiteX65" fmla="*/ 4190875 w 4564380"/>
              <a:gd name="connsiteY65" fmla="*/ 332094 h 5143499"/>
              <a:gd name="connsiteX66" fmla="*/ 4180231 w 4564380"/>
              <a:gd name="connsiteY66" fmla="*/ 332094 h 5143499"/>
              <a:gd name="connsiteX67" fmla="*/ 4169587 w 4564380"/>
              <a:gd name="connsiteY67" fmla="*/ 332094 h 5143499"/>
              <a:gd name="connsiteX68" fmla="*/ 4169560 w 4564380"/>
              <a:gd name="connsiteY68" fmla="*/ 370072 h 5143499"/>
              <a:gd name="connsiteX69" fmla="*/ 4168142 w 4564380"/>
              <a:gd name="connsiteY69" fmla="*/ 406219 h 5143499"/>
              <a:gd name="connsiteX70" fmla="*/ 4146251 w 4564380"/>
              <a:gd name="connsiteY70" fmla="*/ 368240 h 5143499"/>
              <a:gd name="connsiteX71" fmla="*/ 4125746 w 4564380"/>
              <a:gd name="connsiteY71" fmla="*/ 332094 h 5143499"/>
              <a:gd name="connsiteX72" fmla="*/ 4112835 w 4564380"/>
              <a:gd name="connsiteY72" fmla="*/ 332094 h 5143499"/>
              <a:gd name="connsiteX73" fmla="*/ 4222810 w 4564380"/>
              <a:gd name="connsiteY73" fmla="*/ 332094 h 5143499"/>
              <a:gd name="connsiteX74" fmla="*/ 4222810 w 4564380"/>
              <a:gd name="connsiteY74" fmla="*/ 388699 h 5143499"/>
              <a:gd name="connsiteX75" fmla="*/ 4222810 w 4564380"/>
              <a:gd name="connsiteY75" fmla="*/ 445304 h 5143499"/>
              <a:gd name="connsiteX76" fmla="*/ 4258611 w 4564380"/>
              <a:gd name="connsiteY76" fmla="*/ 445304 h 5143499"/>
              <a:gd name="connsiteX77" fmla="*/ 4294413 w 4564380"/>
              <a:gd name="connsiteY77" fmla="*/ 445304 h 5143499"/>
              <a:gd name="connsiteX78" fmla="*/ 4294413 w 4564380"/>
              <a:gd name="connsiteY78" fmla="*/ 437580 h 5143499"/>
              <a:gd name="connsiteX79" fmla="*/ 4294413 w 4564380"/>
              <a:gd name="connsiteY79" fmla="*/ 429856 h 5143499"/>
              <a:gd name="connsiteX80" fmla="*/ 4270464 w 4564380"/>
              <a:gd name="connsiteY80" fmla="*/ 429597 h 5143499"/>
              <a:gd name="connsiteX81" fmla="*/ 4246516 w 4564380"/>
              <a:gd name="connsiteY81" fmla="*/ 429339 h 5143499"/>
              <a:gd name="connsiteX82" fmla="*/ 4246516 w 4564380"/>
              <a:gd name="connsiteY82" fmla="*/ 411438 h 5143499"/>
              <a:gd name="connsiteX83" fmla="*/ 4246516 w 4564380"/>
              <a:gd name="connsiteY83" fmla="*/ 393537 h 5143499"/>
              <a:gd name="connsiteX84" fmla="*/ 4264659 w 4564380"/>
              <a:gd name="connsiteY84" fmla="*/ 393274 h 5143499"/>
              <a:gd name="connsiteX85" fmla="*/ 4282801 w 4564380"/>
              <a:gd name="connsiteY85" fmla="*/ 393010 h 5143499"/>
              <a:gd name="connsiteX86" fmla="*/ 4282801 w 4564380"/>
              <a:gd name="connsiteY86" fmla="*/ 385312 h 5143499"/>
              <a:gd name="connsiteX87" fmla="*/ 4282801 w 4564380"/>
              <a:gd name="connsiteY87" fmla="*/ 377614 h 5143499"/>
              <a:gd name="connsiteX88" fmla="*/ 4264659 w 4564380"/>
              <a:gd name="connsiteY88" fmla="*/ 377351 h 5143499"/>
              <a:gd name="connsiteX89" fmla="*/ 4246516 w 4564380"/>
              <a:gd name="connsiteY89" fmla="*/ 377087 h 5143499"/>
              <a:gd name="connsiteX90" fmla="*/ 4246516 w 4564380"/>
              <a:gd name="connsiteY90" fmla="*/ 362573 h 5143499"/>
              <a:gd name="connsiteX91" fmla="*/ 4246516 w 4564380"/>
              <a:gd name="connsiteY91" fmla="*/ 348059 h 5143499"/>
              <a:gd name="connsiteX92" fmla="*/ 4269497 w 4564380"/>
              <a:gd name="connsiteY92" fmla="*/ 347800 h 5143499"/>
              <a:gd name="connsiteX93" fmla="*/ 4292478 w 4564380"/>
              <a:gd name="connsiteY93" fmla="*/ 347540 h 5143499"/>
              <a:gd name="connsiteX94" fmla="*/ 4292478 w 4564380"/>
              <a:gd name="connsiteY94" fmla="*/ 339817 h 5143499"/>
              <a:gd name="connsiteX95" fmla="*/ 4292478 w 4564380"/>
              <a:gd name="connsiteY95" fmla="*/ 332094 h 5143499"/>
              <a:gd name="connsiteX96" fmla="*/ 4257644 w 4564380"/>
              <a:gd name="connsiteY96" fmla="*/ 332094 h 5143499"/>
              <a:gd name="connsiteX97" fmla="*/ 3723523 w 4564380"/>
              <a:gd name="connsiteY97" fmla="*/ 332093 h 5143499"/>
              <a:gd name="connsiteX98" fmla="*/ 3723523 w 4564380"/>
              <a:gd name="connsiteY98" fmla="*/ 388698 h 5143499"/>
              <a:gd name="connsiteX99" fmla="*/ 3723523 w 4564380"/>
              <a:gd name="connsiteY99" fmla="*/ 445304 h 5143499"/>
              <a:gd name="connsiteX100" fmla="*/ 3758713 w 4564380"/>
              <a:gd name="connsiteY100" fmla="*/ 445304 h 5143499"/>
              <a:gd name="connsiteX101" fmla="*/ 3793903 w 4564380"/>
              <a:gd name="connsiteY101" fmla="*/ 445304 h 5143499"/>
              <a:gd name="connsiteX102" fmla="*/ 3795548 w 4564380"/>
              <a:gd name="connsiteY102" fmla="*/ 439256 h 5143499"/>
              <a:gd name="connsiteX103" fmla="*/ 3797670 w 4564380"/>
              <a:gd name="connsiteY103" fmla="*/ 431532 h 5143499"/>
              <a:gd name="connsiteX104" fmla="*/ 3772689 w 4564380"/>
              <a:gd name="connsiteY104" fmla="*/ 429596 h 5143499"/>
              <a:gd name="connsiteX105" fmla="*/ 3747230 w 4564380"/>
              <a:gd name="connsiteY105" fmla="*/ 429338 h 5143499"/>
              <a:gd name="connsiteX106" fmla="*/ 3747230 w 4564380"/>
              <a:gd name="connsiteY106" fmla="*/ 411437 h 5143499"/>
              <a:gd name="connsiteX107" fmla="*/ 3747230 w 4564380"/>
              <a:gd name="connsiteY107" fmla="*/ 393537 h 5143499"/>
              <a:gd name="connsiteX108" fmla="*/ 3765372 w 4564380"/>
              <a:gd name="connsiteY108" fmla="*/ 393273 h 5143499"/>
              <a:gd name="connsiteX109" fmla="*/ 3783514 w 4564380"/>
              <a:gd name="connsiteY109" fmla="*/ 393010 h 5143499"/>
              <a:gd name="connsiteX110" fmla="*/ 3783514 w 4564380"/>
              <a:gd name="connsiteY110" fmla="*/ 385312 h 5143499"/>
              <a:gd name="connsiteX111" fmla="*/ 3783514 w 4564380"/>
              <a:gd name="connsiteY111" fmla="*/ 377614 h 5143499"/>
              <a:gd name="connsiteX112" fmla="*/ 3765372 w 4564380"/>
              <a:gd name="connsiteY112" fmla="*/ 377350 h 5143499"/>
              <a:gd name="connsiteX113" fmla="*/ 3747230 w 4564380"/>
              <a:gd name="connsiteY113" fmla="*/ 377087 h 5143499"/>
              <a:gd name="connsiteX114" fmla="*/ 3747230 w 4564380"/>
              <a:gd name="connsiteY114" fmla="*/ 362573 h 5143499"/>
              <a:gd name="connsiteX115" fmla="*/ 3747230 w 4564380"/>
              <a:gd name="connsiteY115" fmla="*/ 348059 h 5143499"/>
              <a:gd name="connsiteX116" fmla="*/ 3770210 w 4564380"/>
              <a:gd name="connsiteY116" fmla="*/ 347799 h 5143499"/>
              <a:gd name="connsiteX117" fmla="*/ 3793191 w 4564380"/>
              <a:gd name="connsiteY117" fmla="*/ 347540 h 5143499"/>
              <a:gd name="connsiteX118" fmla="*/ 3793191 w 4564380"/>
              <a:gd name="connsiteY118" fmla="*/ 339816 h 5143499"/>
              <a:gd name="connsiteX119" fmla="*/ 3793191 w 4564380"/>
              <a:gd name="connsiteY119" fmla="*/ 332093 h 5143499"/>
              <a:gd name="connsiteX120" fmla="*/ 3758357 w 4564380"/>
              <a:gd name="connsiteY120" fmla="*/ 332093 h 5143499"/>
              <a:gd name="connsiteX121" fmla="*/ 4316669 w 4564380"/>
              <a:gd name="connsiteY121" fmla="*/ 332093 h 5143499"/>
              <a:gd name="connsiteX122" fmla="*/ 4316669 w 4564380"/>
              <a:gd name="connsiteY122" fmla="*/ 388700 h 5143499"/>
              <a:gd name="connsiteX123" fmla="*/ 4316669 w 4564380"/>
              <a:gd name="connsiteY123" fmla="*/ 445305 h 5143499"/>
              <a:gd name="connsiteX124" fmla="*/ 4328763 w 4564380"/>
              <a:gd name="connsiteY124" fmla="*/ 445305 h 5143499"/>
              <a:gd name="connsiteX125" fmla="*/ 4340857 w 4564380"/>
              <a:gd name="connsiteY125" fmla="*/ 445305 h 5143499"/>
              <a:gd name="connsiteX126" fmla="*/ 4340857 w 4564380"/>
              <a:gd name="connsiteY126" fmla="*/ 422081 h 5143499"/>
              <a:gd name="connsiteX127" fmla="*/ 4340857 w 4564380"/>
              <a:gd name="connsiteY127" fmla="*/ 398860 h 5143499"/>
              <a:gd name="connsiteX128" fmla="*/ 4349364 w 4564380"/>
              <a:gd name="connsiteY128" fmla="*/ 398860 h 5143499"/>
              <a:gd name="connsiteX129" fmla="*/ 4357871 w 4564380"/>
              <a:gd name="connsiteY129" fmla="*/ 398860 h 5143499"/>
              <a:gd name="connsiteX130" fmla="*/ 4369123 w 4564380"/>
              <a:gd name="connsiteY130" fmla="*/ 422081 h 5143499"/>
              <a:gd name="connsiteX131" fmla="*/ 4380376 w 4564380"/>
              <a:gd name="connsiteY131" fmla="*/ 445305 h 5143499"/>
              <a:gd name="connsiteX132" fmla="*/ 4393516 w 4564380"/>
              <a:gd name="connsiteY132" fmla="*/ 445305 h 5143499"/>
              <a:gd name="connsiteX133" fmla="*/ 4406654 w 4564380"/>
              <a:gd name="connsiteY133" fmla="*/ 444943 h 5143499"/>
              <a:gd name="connsiteX134" fmla="*/ 4393679 w 4564380"/>
              <a:gd name="connsiteY134" fmla="*/ 420094 h 5143499"/>
              <a:gd name="connsiteX135" fmla="*/ 4380703 w 4564380"/>
              <a:gd name="connsiteY135" fmla="*/ 395609 h 5143499"/>
              <a:gd name="connsiteX136" fmla="*/ 4385349 w 4564380"/>
              <a:gd name="connsiteY136" fmla="*/ 393456 h 5143499"/>
              <a:gd name="connsiteX137" fmla="*/ 4400007 w 4564380"/>
              <a:gd name="connsiteY137" fmla="*/ 379256 h 5143499"/>
              <a:gd name="connsiteX138" fmla="*/ 4402277 w 4564380"/>
              <a:gd name="connsiteY138" fmla="*/ 364509 h 5143499"/>
              <a:gd name="connsiteX139" fmla="*/ 4394146 w 4564380"/>
              <a:gd name="connsiteY139" fmla="*/ 339812 h 5143499"/>
              <a:gd name="connsiteX140" fmla="*/ 4348428 w 4564380"/>
              <a:gd name="connsiteY140" fmla="*/ 332093 h 5143499"/>
              <a:gd name="connsiteX141" fmla="*/ 3612249 w 4564380"/>
              <a:gd name="connsiteY141" fmla="*/ 332002 h 5143499"/>
              <a:gd name="connsiteX142" fmla="*/ 3612249 w 4564380"/>
              <a:gd name="connsiteY142" fmla="*/ 388654 h 5143499"/>
              <a:gd name="connsiteX143" fmla="*/ 3612249 w 4564380"/>
              <a:gd name="connsiteY143" fmla="*/ 445306 h 5143499"/>
              <a:gd name="connsiteX144" fmla="*/ 3624343 w 4564380"/>
              <a:gd name="connsiteY144" fmla="*/ 445306 h 5143499"/>
              <a:gd name="connsiteX145" fmla="*/ 3636438 w 4564380"/>
              <a:gd name="connsiteY145" fmla="*/ 445306 h 5143499"/>
              <a:gd name="connsiteX146" fmla="*/ 3636438 w 4564380"/>
              <a:gd name="connsiteY146" fmla="*/ 422082 h 5143499"/>
              <a:gd name="connsiteX147" fmla="*/ 3636438 w 4564380"/>
              <a:gd name="connsiteY147" fmla="*/ 398861 h 5143499"/>
              <a:gd name="connsiteX148" fmla="*/ 3645171 w 4564380"/>
              <a:gd name="connsiteY148" fmla="*/ 398861 h 5143499"/>
              <a:gd name="connsiteX149" fmla="*/ 3653905 w 4564380"/>
              <a:gd name="connsiteY149" fmla="*/ 398861 h 5143499"/>
              <a:gd name="connsiteX150" fmla="*/ 3665162 w 4564380"/>
              <a:gd name="connsiteY150" fmla="*/ 422082 h 5143499"/>
              <a:gd name="connsiteX151" fmla="*/ 3676418 w 4564380"/>
              <a:gd name="connsiteY151" fmla="*/ 445306 h 5143499"/>
              <a:gd name="connsiteX152" fmla="*/ 3689883 w 4564380"/>
              <a:gd name="connsiteY152" fmla="*/ 445306 h 5143499"/>
              <a:gd name="connsiteX153" fmla="*/ 3703346 w 4564380"/>
              <a:gd name="connsiteY153" fmla="*/ 445306 h 5143499"/>
              <a:gd name="connsiteX154" fmla="*/ 3700502 w 4564380"/>
              <a:gd name="connsiteY154" fmla="*/ 440226 h 5143499"/>
              <a:gd name="connsiteX155" fmla="*/ 3677209 w 4564380"/>
              <a:gd name="connsiteY155" fmla="*/ 395525 h 5143499"/>
              <a:gd name="connsiteX156" fmla="*/ 3680948 w 4564380"/>
              <a:gd name="connsiteY156" fmla="*/ 393756 h 5143499"/>
              <a:gd name="connsiteX157" fmla="*/ 3694949 w 4564380"/>
              <a:gd name="connsiteY157" fmla="*/ 381369 h 5143499"/>
              <a:gd name="connsiteX158" fmla="*/ 3698200 w 4564380"/>
              <a:gd name="connsiteY158" fmla="*/ 366328 h 5143499"/>
              <a:gd name="connsiteX159" fmla="*/ 3684627 w 4564380"/>
              <a:gd name="connsiteY159" fmla="*/ 335421 h 5143499"/>
              <a:gd name="connsiteX160" fmla="*/ 3679497 w 4564380"/>
              <a:gd name="connsiteY160" fmla="*/ 332577 h 5143499"/>
              <a:gd name="connsiteX161" fmla="*/ 3645873 w 4564380"/>
              <a:gd name="connsiteY161" fmla="*/ 332290 h 5143499"/>
              <a:gd name="connsiteX162" fmla="*/ 3867572 w 4564380"/>
              <a:gd name="connsiteY162" fmla="*/ 330292 h 5143499"/>
              <a:gd name="connsiteX163" fmla="*/ 3849881 w 4564380"/>
              <a:gd name="connsiteY163" fmla="*/ 331611 h 5143499"/>
              <a:gd name="connsiteX164" fmla="*/ 3809640 w 4564380"/>
              <a:gd name="connsiteY164" fmla="*/ 387837 h 5143499"/>
              <a:gd name="connsiteX165" fmla="*/ 3836336 w 4564380"/>
              <a:gd name="connsiteY165" fmla="*/ 442194 h 5143499"/>
              <a:gd name="connsiteX166" fmla="*/ 3855118 w 4564380"/>
              <a:gd name="connsiteY166" fmla="*/ 447646 h 5143499"/>
              <a:gd name="connsiteX167" fmla="*/ 3855117 w 4564380"/>
              <a:gd name="connsiteY167" fmla="*/ 447646 h 5143499"/>
              <a:gd name="connsiteX168" fmla="*/ 3895181 w 4564380"/>
              <a:gd name="connsiteY168" fmla="*/ 443406 h 5143499"/>
              <a:gd name="connsiteX169" fmla="*/ 3897692 w 4564380"/>
              <a:gd name="connsiteY169" fmla="*/ 442451 h 5143499"/>
              <a:gd name="connsiteX170" fmla="*/ 3897692 w 4564380"/>
              <a:gd name="connsiteY170" fmla="*/ 411948 h 5143499"/>
              <a:gd name="connsiteX171" fmla="*/ 3897692 w 4564380"/>
              <a:gd name="connsiteY171" fmla="*/ 381444 h 5143499"/>
              <a:gd name="connsiteX172" fmla="*/ 3878824 w 4564380"/>
              <a:gd name="connsiteY172" fmla="*/ 381444 h 5143499"/>
              <a:gd name="connsiteX173" fmla="*/ 3859955 w 4564380"/>
              <a:gd name="connsiteY173" fmla="*/ 381444 h 5143499"/>
              <a:gd name="connsiteX174" fmla="*/ 3859955 w 4564380"/>
              <a:gd name="connsiteY174" fmla="*/ 390636 h 5143499"/>
              <a:gd name="connsiteX175" fmla="*/ 3859955 w 4564380"/>
              <a:gd name="connsiteY175" fmla="*/ 399829 h 5143499"/>
              <a:gd name="connsiteX176" fmla="*/ 3867213 w 4564380"/>
              <a:gd name="connsiteY176" fmla="*/ 399829 h 5143499"/>
              <a:gd name="connsiteX177" fmla="*/ 3874470 w 4564380"/>
              <a:gd name="connsiteY177" fmla="*/ 399829 h 5143499"/>
              <a:gd name="connsiteX178" fmla="*/ 3874470 w 4564380"/>
              <a:gd name="connsiteY178" fmla="*/ 415717 h 5143499"/>
              <a:gd name="connsiteX179" fmla="*/ 3874470 w 4564380"/>
              <a:gd name="connsiteY179" fmla="*/ 431606 h 5143499"/>
              <a:gd name="connsiteX180" fmla="*/ 3871466 w 4564380"/>
              <a:gd name="connsiteY180" fmla="*/ 432265 h 5143499"/>
              <a:gd name="connsiteX181" fmla="*/ 3863000 w 4564380"/>
              <a:gd name="connsiteY181" fmla="*/ 432253 h 5143499"/>
              <a:gd name="connsiteX182" fmla="*/ 3835065 w 4564380"/>
              <a:gd name="connsiteY182" fmla="*/ 383379 h 5143499"/>
              <a:gd name="connsiteX183" fmla="*/ 3844432 w 4564380"/>
              <a:gd name="connsiteY183" fmla="*/ 354300 h 5143499"/>
              <a:gd name="connsiteX184" fmla="*/ 3883662 w 4564380"/>
              <a:gd name="connsiteY184" fmla="*/ 348049 h 5143499"/>
              <a:gd name="connsiteX185" fmla="*/ 3897488 w 4564380"/>
              <a:gd name="connsiteY185" fmla="*/ 341046 h 5143499"/>
              <a:gd name="connsiteX186" fmla="*/ 3897209 w 4564380"/>
              <a:gd name="connsiteY186" fmla="*/ 332579 h 5143499"/>
              <a:gd name="connsiteX187" fmla="*/ 3888500 w 4564380"/>
              <a:gd name="connsiteY187" fmla="*/ 331444 h 5143499"/>
              <a:gd name="connsiteX188" fmla="*/ 3867572 w 4564380"/>
              <a:gd name="connsiteY188" fmla="*/ 330292 h 5143499"/>
              <a:gd name="connsiteX189" fmla="*/ 4025601 w 4564380"/>
              <a:gd name="connsiteY189" fmla="*/ 330281 h 5143499"/>
              <a:gd name="connsiteX190" fmla="*/ 4021062 w 4564380"/>
              <a:gd name="connsiteY190" fmla="*/ 330397 h 5143499"/>
              <a:gd name="connsiteX191" fmla="*/ 3978038 w 4564380"/>
              <a:gd name="connsiteY191" fmla="*/ 388331 h 5143499"/>
              <a:gd name="connsiteX192" fmla="*/ 4014766 w 4564380"/>
              <a:gd name="connsiteY192" fmla="*/ 447266 h 5143499"/>
              <a:gd name="connsiteX193" fmla="*/ 4056251 w 4564380"/>
              <a:gd name="connsiteY193" fmla="*/ 437983 h 5143499"/>
              <a:gd name="connsiteX194" fmla="*/ 4071015 w 4564380"/>
              <a:gd name="connsiteY194" fmla="*/ 388312 h 5143499"/>
              <a:gd name="connsiteX195" fmla="*/ 4049261 w 4564380"/>
              <a:gd name="connsiteY195" fmla="*/ 335007 h 5143499"/>
              <a:gd name="connsiteX196" fmla="*/ 4025601 w 4564380"/>
              <a:gd name="connsiteY196" fmla="*/ 330281 h 5143499"/>
              <a:gd name="connsiteX197" fmla="*/ 3416612 w 4564380"/>
              <a:gd name="connsiteY197" fmla="*/ 302895 h 5143499"/>
              <a:gd name="connsiteX198" fmla="*/ 3427457 w 4564380"/>
              <a:gd name="connsiteY198" fmla="*/ 313740 h 5143499"/>
              <a:gd name="connsiteX199" fmla="*/ 3416612 w 4564380"/>
              <a:gd name="connsiteY199" fmla="*/ 324585 h 5143499"/>
              <a:gd name="connsiteX200" fmla="*/ 3405767 w 4564380"/>
              <a:gd name="connsiteY200" fmla="*/ 313740 h 5143499"/>
              <a:gd name="connsiteX201" fmla="*/ 3416612 w 4564380"/>
              <a:gd name="connsiteY201" fmla="*/ 302895 h 5143499"/>
              <a:gd name="connsiteX202" fmla="*/ 3505864 w 4564380"/>
              <a:gd name="connsiteY202" fmla="*/ 293619 h 5143499"/>
              <a:gd name="connsiteX203" fmla="*/ 3525985 w 4564380"/>
              <a:gd name="connsiteY203" fmla="*/ 313740 h 5143499"/>
              <a:gd name="connsiteX204" fmla="*/ 3505864 w 4564380"/>
              <a:gd name="connsiteY204" fmla="*/ 333861 h 5143499"/>
              <a:gd name="connsiteX205" fmla="*/ 3485743 w 4564380"/>
              <a:gd name="connsiteY205" fmla="*/ 313740 h 5143499"/>
              <a:gd name="connsiteX206" fmla="*/ 3505864 w 4564380"/>
              <a:gd name="connsiteY206" fmla="*/ 293619 h 5143499"/>
              <a:gd name="connsiteX207" fmla="*/ 3416612 w 4564380"/>
              <a:gd name="connsiteY207" fmla="*/ 270631 h 5143499"/>
              <a:gd name="connsiteX208" fmla="*/ 3373503 w 4564380"/>
              <a:gd name="connsiteY208" fmla="*/ 313740 h 5143499"/>
              <a:gd name="connsiteX209" fmla="*/ 3416612 w 4564380"/>
              <a:gd name="connsiteY209" fmla="*/ 356849 h 5143499"/>
              <a:gd name="connsiteX210" fmla="*/ 3459721 w 4564380"/>
              <a:gd name="connsiteY210" fmla="*/ 313740 h 5143499"/>
              <a:gd name="connsiteX211" fmla="*/ 3416612 w 4564380"/>
              <a:gd name="connsiteY211" fmla="*/ 270631 h 5143499"/>
              <a:gd name="connsiteX212" fmla="*/ 3505864 w 4564380"/>
              <a:gd name="connsiteY212" fmla="*/ 270631 h 5143499"/>
              <a:gd name="connsiteX213" fmla="*/ 3462755 w 4564380"/>
              <a:gd name="connsiteY213" fmla="*/ 313740 h 5143499"/>
              <a:gd name="connsiteX214" fmla="*/ 3505864 w 4564380"/>
              <a:gd name="connsiteY214" fmla="*/ 356849 h 5143499"/>
              <a:gd name="connsiteX215" fmla="*/ 3548973 w 4564380"/>
              <a:gd name="connsiteY215" fmla="*/ 313740 h 5143499"/>
              <a:gd name="connsiteX216" fmla="*/ 3505864 w 4564380"/>
              <a:gd name="connsiteY216" fmla="*/ 270631 h 5143499"/>
              <a:gd name="connsiteX217" fmla="*/ 3766130 w 4564380"/>
              <a:gd name="connsiteY217" fmla="*/ 205348 h 5143499"/>
              <a:gd name="connsiteX218" fmla="*/ 3773982 w 4564380"/>
              <a:gd name="connsiteY218" fmla="*/ 229042 h 5143499"/>
              <a:gd name="connsiteX219" fmla="*/ 3781320 w 4564380"/>
              <a:gd name="connsiteY219" fmla="*/ 252750 h 5143499"/>
              <a:gd name="connsiteX220" fmla="*/ 3766824 w 4564380"/>
              <a:gd name="connsiteY220" fmla="*/ 252750 h 5143499"/>
              <a:gd name="connsiteX221" fmla="*/ 3752325 w 4564380"/>
              <a:gd name="connsiteY221" fmla="*/ 252750 h 5143499"/>
              <a:gd name="connsiteX222" fmla="*/ 3752875 w 4564380"/>
              <a:gd name="connsiteY222" fmla="*/ 250572 h 5143499"/>
              <a:gd name="connsiteX223" fmla="*/ 3766130 w 4564380"/>
              <a:gd name="connsiteY223" fmla="*/ 205348 h 5143499"/>
              <a:gd name="connsiteX224" fmla="*/ 3636438 w 4564380"/>
              <a:gd name="connsiteY224" fmla="*/ 198565 h 5143499"/>
              <a:gd name="connsiteX225" fmla="*/ 3644616 w 4564380"/>
              <a:gd name="connsiteY225" fmla="*/ 198565 h 5143499"/>
              <a:gd name="connsiteX226" fmla="*/ 3673536 w 4564380"/>
              <a:gd name="connsiteY226" fmla="*/ 208321 h 5143499"/>
              <a:gd name="connsiteX227" fmla="*/ 3681004 w 4564380"/>
              <a:gd name="connsiteY227" fmla="*/ 230061 h 5143499"/>
              <a:gd name="connsiteX228" fmla="*/ 3665010 w 4564380"/>
              <a:gd name="connsiteY228" fmla="*/ 277852 h 5143499"/>
              <a:gd name="connsiteX229" fmla="*/ 3648319 w 4564380"/>
              <a:gd name="connsiteY229" fmla="*/ 280668 h 5143499"/>
              <a:gd name="connsiteX230" fmla="*/ 3636438 w 4564380"/>
              <a:gd name="connsiteY230" fmla="*/ 281011 h 5143499"/>
              <a:gd name="connsiteX231" fmla="*/ 3636438 w 4564380"/>
              <a:gd name="connsiteY231" fmla="*/ 239787 h 5143499"/>
              <a:gd name="connsiteX232" fmla="*/ 3416612 w 4564380"/>
              <a:gd name="connsiteY232" fmla="*/ 192345 h 5143499"/>
              <a:gd name="connsiteX233" fmla="*/ 3449622 w 4564380"/>
              <a:gd name="connsiteY233" fmla="*/ 225355 h 5143499"/>
              <a:gd name="connsiteX234" fmla="*/ 3416612 w 4564380"/>
              <a:gd name="connsiteY234" fmla="*/ 258365 h 5143499"/>
              <a:gd name="connsiteX235" fmla="*/ 3383602 w 4564380"/>
              <a:gd name="connsiteY235" fmla="*/ 225355 h 5143499"/>
              <a:gd name="connsiteX236" fmla="*/ 3416612 w 4564380"/>
              <a:gd name="connsiteY236" fmla="*/ 192345 h 5143499"/>
              <a:gd name="connsiteX237" fmla="*/ 4054445 w 4564380"/>
              <a:gd name="connsiteY237" fmla="*/ 183082 h 5143499"/>
              <a:gd name="connsiteX238" fmla="*/ 4054445 w 4564380"/>
              <a:gd name="connsiteY238" fmla="*/ 239687 h 5143499"/>
              <a:gd name="connsiteX239" fmla="*/ 4054445 w 4564380"/>
              <a:gd name="connsiteY239" fmla="*/ 296293 h 5143499"/>
              <a:gd name="connsiteX240" fmla="*/ 4066525 w 4564380"/>
              <a:gd name="connsiteY240" fmla="*/ 296293 h 5143499"/>
              <a:gd name="connsiteX241" fmla="*/ 4078605 w 4564380"/>
              <a:gd name="connsiteY241" fmla="*/ 296293 h 5143499"/>
              <a:gd name="connsiteX242" fmla="*/ 4078862 w 4564380"/>
              <a:gd name="connsiteY242" fmla="*/ 269821 h 5143499"/>
              <a:gd name="connsiteX243" fmla="*/ 4079119 w 4564380"/>
              <a:gd name="connsiteY243" fmla="*/ 243349 h 5143499"/>
              <a:gd name="connsiteX244" fmla="*/ 4097857 w 4564380"/>
              <a:gd name="connsiteY244" fmla="*/ 269821 h 5143499"/>
              <a:gd name="connsiteX245" fmla="*/ 4116596 w 4564380"/>
              <a:gd name="connsiteY245" fmla="*/ 296293 h 5143499"/>
              <a:gd name="connsiteX246" fmla="*/ 4131451 w 4564380"/>
              <a:gd name="connsiteY246" fmla="*/ 296293 h 5143499"/>
              <a:gd name="connsiteX247" fmla="*/ 4146307 w 4564380"/>
              <a:gd name="connsiteY247" fmla="*/ 296293 h 5143499"/>
              <a:gd name="connsiteX248" fmla="*/ 4125143 w 4564380"/>
              <a:gd name="connsiteY248" fmla="*/ 267525 h 5143499"/>
              <a:gd name="connsiteX249" fmla="*/ 4103979 w 4564380"/>
              <a:gd name="connsiteY249" fmla="*/ 238758 h 5143499"/>
              <a:gd name="connsiteX250" fmla="*/ 4105684 w 4564380"/>
              <a:gd name="connsiteY250" fmla="*/ 236320 h 5143499"/>
              <a:gd name="connsiteX251" fmla="*/ 4139595 w 4564380"/>
              <a:gd name="connsiteY251" fmla="*/ 183540 h 5143499"/>
              <a:gd name="connsiteX252" fmla="*/ 4126133 w 4564380"/>
              <a:gd name="connsiteY252" fmla="*/ 183082 h 5143499"/>
              <a:gd name="connsiteX253" fmla="*/ 4112670 w 4564380"/>
              <a:gd name="connsiteY253" fmla="*/ 183082 h 5143499"/>
              <a:gd name="connsiteX254" fmla="*/ 4095895 w 4564380"/>
              <a:gd name="connsiteY254" fmla="*/ 210181 h 5143499"/>
              <a:gd name="connsiteX255" fmla="*/ 4079119 w 4564380"/>
              <a:gd name="connsiteY255" fmla="*/ 237280 h 5143499"/>
              <a:gd name="connsiteX256" fmla="*/ 4078862 w 4564380"/>
              <a:gd name="connsiteY256" fmla="*/ 210181 h 5143499"/>
              <a:gd name="connsiteX257" fmla="*/ 4078605 w 4564380"/>
              <a:gd name="connsiteY257" fmla="*/ 183082 h 5143499"/>
              <a:gd name="connsiteX258" fmla="*/ 4066525 w 4564380"/>
              <a:gd name="connsiteY258" fmla="*/ 183082 h 5143499"/>
              <a:gd name="connsiteX259" fmla="*/ 4165720 w 4564380"/>
              <a:gd name="connsiteY259" fmla="*/ 183082 h 5143499"/>
              <a:gd name="connsiteX260" fmla="*/ 4165720 w 4564380"/>
              <a:gd name="connsiteY260" fmla="*/ 239687 h 5143499"/>
              <a:gd name="connsiteX261" fmla="*/ 4165720 w 4564380"/>
              <a:gd name="connsiteY261" fmla="*/ 296293 h 5143499"/>
              <a:gd name="connsiteX262" fmla="*/ 4201521 w 4564380"/>
              <a:gd name="connsiteY262" fmla="*/ 296293 h 5143499"/>
              <a:gd name="connsiteX263" fmla="*/ 4237323 w 4564380"/>
              <a:gd name="connsiteY263" fmla="*/ 296293 h 5143499"/>
              <a:gd name="connsiteX264" fmla="*/ 4237323 w 4564380"/>
              <a:gd name="connsiteY264" fmla="*/ 288552 h 5143499"/>
              <a:gd name="connsiteX265" fmla="*/ 4237323 w 4564380"/>
              <a:gd name="connsiteY265" fmla="*/ 280811 h 5143499"/>
              <a:gd name="connsiteX266" fmla="*/ 4213616 w 4564380"/>
              <a:gd name="connsiteY266" fmla="*/ 280811 h 5143499"/>
              <a:gd name="connsiteX267" fmla="*/ 4189910 w 4564380"/>
              <a:gd name="connsiteY267" fmla="*/ 280811 h 5143499"/>
              <a:gd name="connsiteX268" fmla="*/ 4189910 w 4564380"/>
              <a:gd name="connsiteY268" fmla="*/ 262910 h 5143499"/>
              <a:gd name="connsiteX269" fmla="*/ 4189910 w 4564380"/>
              <a:gd name="connsiteY269" fmla="*/ 245009 h 5143499"/>
              <a:gd name="connsiteX270" fmla="*/ 4207811 w 4564380"/>
              <a:gd name="connsiteY270" fmla="*/ 245009 h 5143499"/>
              <a:gd name="connsiteX271" fmla="*/ 4225711 w 4564380"/>
              <a:gd name="connsiteY271" fmla="*/ 245009 h 5143499"/>
              <a:gd name="connsiteX272" fmla="*/ 4225711 w 4564380"/>
              <a:gd name="connsiteY272" fmla="*/ 236785 h 5143499"/>
              <a:gd name="connsiteX273" fmla="*/ 4225711 w 4564380"/>
              <a:gd name="connsiteY273" fmla="*/ 228560 h 5143499"/>
              <a:gd name="connsiteX274" fmla="*/ 4207811 w 4564380"/>
              <a:gd name="connsiteY274" fmla="*/ 228560 h 5143499"/>
              <a:gd name="connsiteX275" fmla="*/ 4189910 w 4564380"/>
              <a:gd name="connsiteY275" fmla="*/ 228560 h 5143499"/>
              <a:gd name="connsiteX276" fmla="*/ 4189910 w 4564380"/>
              <a:gd name="connsiteY276" fmla="*/ 214046 h 5143499"/>
              <a:gd name="connsiteX277" fmla="*/ 4189910 w 4564380"/>
              <a:gd name="connsiteY277" fmla="*/ 199532 h 5143499"/>
              <a:gd name="connsiteX278" fmla="*/ 4213132 w 4564380"/>
              <a:gd name="connsiteY278" fmla="*/ 199532 h 5143499"/>
              <a:gd name="connsiteX279" fmla="*/ 4236355 w 4564380"/>
              <a:gd name="connsiteY279" fmla="*/ 199532 h 5143499"/>
              <a:gd name="connsiteX280" fmla="*/ 4236355 w 4564380"/>
              <a:gd name="connsiteY280" fmla="*/ 191307 h 5143499"/>
              <a:gd name="connsiteX281" fmla="*/ 4236355 w 4564380"/>
              <a:gd name="connsiteY281" fmla="*/ 183082 h 5143499"/>
              <a:gd name="connsiteX282" fmla="*/ 4201037 w 4564380"/>
              <a:gd name="connsiteY282" fmla="*/ 183082 h 5143499"/>
              <a:gd name="connsiteX283" fmla="*/ 3612249 w 4564380"/>
              <a:gd name="connsiteY283" fmla="*/ 183082 h 5143499"/>
              <a:gd name="connsiteX284" fmla="*/ 3612249 w 4564380"/>
              <a:gd name="connsiteY284" fmla="*/ 239742 h 5143499"/>
              <a:gd name="connsiteX285" fmla="*/ 3612249 w 4564380"/>
              <a:gd name="connsiteY285" fmla="*/ 296400 h 5143499"/>
              <a:gd name="connsiteX286" fmla="*/ 3640551 w 4564380"/>
              <a:gd name="connsiteY286" fmla="*/ 296104 h 5143499"/>
              <a:gd name="connsiteX287" fmla="*/ 3668854 w 4564380"/>
              <a:gd name="connsiteY287" fmla="*/ 295808 h 5143499"/>
              <a:gd name="connsiteX288" fmla="*/ 3676455 w 4564380"/>
              <a:gd name="connsiteY288" fmla="*/ 292179 h 5143499"/>
              <a:gd name="connsiteX289" fmla="*/ 3703737 w 4564380"/>
              <a:gd name="connsiteY289" fmla="*/ 257588 h 5143499"/>
              <a:gd name="connsiteX290" fmla="*/ 3704795 w 4564380"/>
              <a:gd name="connsiteY290" fmla="*/ 224743 h 5143499"/>
              <a:gd name="connsiteX291" fmla="*/ 3667511 w 4564380"/>
              <a:gd name="connsiteY291" fmla="*/ 184049 h 5143499"/>
              <a:gd name="connsiteX292" fmla="*/ 3637275 w 4564380"/>
              <a:gd name="connsiteY292" fmla="*/ 183082 h 5143499"/>
              <a:gd name="connsiteX293" fmla="*/ 3781336 w 4564380"/>
              <a:gd name="connsiteY293" fmla="*/ 183031 h 5143499"/>
              <a:gd name="connsiteX294" fmla="*/ 3766782 w 4564380"/>
              <a:gd name="connsiteY294" fmla="*/ 183299 h 5143499"/>
              <a:gd name="connsiteX295" fmla="*/ 3752228 w 4564380"/>
              <a:gd name="connsiteY295" fmla="*/ 183564 h 5143499"/>
              <a:gd name="connsiteX296" fmla="*/ 3733998 w 4564380"/>
              <a:gd name="connsiteY296" fmla="*/ 238235 h 5143499"/>
              <a:gd name="connsiteX297" fmla="*/ 3715227 w 4564380"/>
              <a:gd name="connsiteY297" fmla="*/ 294599 h 5143499"/>
              <a:gd name="connsiteX298" fmla="*/ 3727111 w 4564380"/>
              <a:gd name="connsiteY298" fmla="*/ 296293 h 5143499"/>
              <a:gd name="connsiteX299" fmla="*/ 3739537 w 4564380"/>
              <a:gd name="connsiteY299" fmla="*/ 296293 h 5143499"/>
              <a:gd name="connsiteX300" fmla="*/ 3743384 w 4564380"/>
              <a:gd name="connsiteY300" fmla="*/ 282732 h 5143499"/>
              <a:gd name="connsiteX301" fmla="*/ 3747228 w 4564380"/>
              <a:gd name="connsiteY301" fmla="*/ 269169 h 5143499"/>
              <a:gd name="connsiteX302" fmla="*/ 3766937 w 4564380"/>
              <a:gd name="connsiteY302" fmla="*/ 269427 h 5143499"/>
              <a:gd name="connsiteX303" fmla="*/ 3786643 w 4564380"/>
              <a:gd name="connsiteY303" fmla="*/ 269684 h 5143499"/>
              <a:gd name="connsiteX304" fmla="*/ 3790700 w 4564380"/>
              <a:gd name="connsiteY304" fmla="*/ 282745 h 5143499"/>
              <a:gd name="connsiteX305" fmla="*/ 3794760 w 4564380"/>
              <a:gd name="connsiteY305" fmla="*/ 295807 h 5143499"/>
              <a:gd name="connsiteX306" fmla="*/ 3807039 w 4564380"/>
              <a:gd name="connsiteY306" fmla="*/ 296077 h 5143499"/>
              <a:gd name="connsiteX307" fmla="*/ 3819316 w 4564380"/>
              <a:gd name="connsiteY307" fmla="*/ 295572 h 5143499"/>
              <a:gd name="connsiteX308" fmla="*/ 3787740 w 4564380"/>
              <a:gd name="connsiteY308" fmla="*/ 201684 h 5143499"/>
              <a:gd name="connsiteX309" fmla="*/ 3839636 w 4564380"/>
              <a:gd name="connsiteY309" fmla="*/ 183027 h 5143499"/>
              <a:gd name="connsiteX310" fmla="*/ 3839636 w 4564380"/>
              <a:gd name="connsiteY310" fmla="*/ 239660 h 5143499"/>
              <a:gd name="connsiteX311" fmla="*/ 3839636 w 4564380"/>
              <a:gd name="connsiteY311" fmla="*/ 296293 h 5143499"/>
              <a:gd name="connsiteX312" fmla="*/ 3850269 w 4564380"/>
              <a:gd name="connsiteY312" fmla="*/ 296293 h 5143499"/>
              <a:gd name="connsiteX313" fmla="*/ 3860902 w 4564380"/>
              <a:gd name="connsiteY313" fmla="*/ 296293 h 5143499"/>
              <a:gd name="connsiteX314" fmla="*/ 3861155 w 4564380"/>
              <a:gd name="connsiteY314" fmla="*/ 256496 h 5143499"/>
              <a:gd name="connsiteX315" fmla="*/ 3861407 w 4564380"/>
              <a:gd name="connsiteY315" fmla="*/ 216699 h 5143499"/>
              <a:gd name="connsiteX316" fmla="*/ 3883714 w 4564380"/>
              <a:gd name="connsiteY316" fmla="*/ 256254 h 5143499"/>
              <a:gd name="connsiteX317" fmla="*/ 3906021 w 4564380"/>
              <a:gd name="connsiteY317" fmla="*/ 295809 h 5143499"/>
              <a:gd name="connsiteX318" fmla="*/ 3918306 w 4564380"/>
              <a:gd name="connsiteY318" fmla="*/ 296080 h 5143499"/>
              <a:gd name="connsiteX319" fmla="*/ 3930592 w 4564380"/>
              <a:gd name="connsiteY319" fmla="*/ 296350 h 5143499"/>
              <a:gd name="connsiteX320" fmla="*/ 3930592 w 4564380"/>
              <a:gd name="connsiteY320" fmla="*/ 239716 h 5143499"/>
              <a:gd name="connsiteX321" fmla="*/ 3930592 w 4564380"/>
              <a:gd name="connsiteY321" fmla="*/ 183082 h 5143499"/>
              <a:gd name="connsiteX322" fmla="*/ 3919475 w 4564380"/>
              <a:gd name="connsiteY322" fmla="*/ 183082 h 5143499"/>
              <a:gd name="connsiteX323" fmla="*/ 3908359 w 4564380"/>
              <a:gd name="connsiteY323" fmla="*/ 183082 h 5143499"/>
              <a:gd name="connsiteX324" fmla="*/ 3908106 w 4564380"/>
              <a:gd name="connsiteY324" fmla="*/ 220533 h 5143499"/>
              <a:gd name="connsiteX325" fmla="*/ 3907853 w 4564380"/>
              <a:gd name="connsiteY325" fmla="*/ 257984 h 5143499"/>
              <a:gd name="connsiteX326" fmla="*/ 3887007 w 4564380"/>
              <a:gd name="connsiteY326" fmla="*/ 220775 h 5143499"/>
              <a:gd name="connsiteX327" fmla="*/ 3866162 w 4564380"/>
              <a:gd name="connsiteY327" fmla="*/ 183566 h 5143499"/>
              <a:gd name="connsiteX328" fmla="*/ 3852899 w 4564380"/>
              <a:gd name="connsiteY328" fmla="*/ 183297 h 5143499"/>
              <a:gd name="connsiteX329" fmla="*/ 3416612 w 4564380"/>
              <a:gd name="connsiteY329" fmla="*/ 182246 h 5143499"/>
              <a:gd name="connsiteX330" fmla="*/ 3373503 w 4564380"/>
              <a:gd name="connsiteY330" fmla="*/ 225355 h 5143499"/>
              <a:gd name="connsiteX331" fmla="*/ 3416612 w 4564380"/>
              <a:gd name="connsiteY331" fmla="*/ 268464 h 5143499"/>
              <a:gd name="connsiteX332" fmla="*/ 3459721 w 4564380"/>
              <a:gd name="connsiteY332" fmla="*/ 225355 h 5143499"/>
              <a:gd name="connsiteX333" fmla="*/ 3416612 w 4564380"/>
              <a:gd name="connsiteY333" fmla="*/ 182246 h 5143499"/>
              <a:gd name="connsiteX334" fmla="*/ 3998418 w 4564380"/>
              <a:gd name="connsiteY334" fmla="*/ 181294 h 5143499"/>
              <a:gd name="connsiteX335" fmla="*/ 3983307 w 4564380"/>
              <a:gd name="connsiteY335" fmla="*/ 182200 h 5143499"/>
              <a:gd name="connsiteX336" fmla="*/ 3958093 w 4564380"/>
              <a:gd name="connsiteY336" fmla="*/ 201692 h 5143499"/>
              <a:gd name="connsiteX337" fmla="*/ 3956502 w 4564380"/>
              <a:gd name="connsiteY337" fmla="*/ 213664 h 5143499"/>
              <a:gd name="connsiteX338" fmla="*/ 3981736 w 4564380"/>
              <a:gd name="connsiteY338" fmla="*/ 244499 h 5143499"/>
              <a:gd name="connsiteX339" fmla="*/ 4002240 w 4564380"/>
              <a:gd name="connsiteY339" fmla="*/ 260102 h 5143499"/>
              <a:gd name="connsiteX340" fmla="*/ 4001535 w 4564380"/>
              <a:gd name="connsiteY340" fmla="*/ 276771 h 5143499"/>
              <a:gd name="connsiteX341" fmla="*/ 3958374 w 4564380"/>
              <a:gd name="connsiteY341" fmla="*/ 277202 h 5143499"/>
              <a:gd name="connsiteX342" fmla="*/ 3956922 w 4564380"/>
              <a:gd name="connsiteY342" fmla="*/ 286211 h 5143499"/>
              <a:gd name="connsiteX343" fmla="*/ 3957200 w 4564380"/>
              <a:gd name="connsiteY343" fmla="*/ 295726 h 5143499"/>
              <a:gd name="connsiteX344" fmla="*/ 3961028 w 4564380"/>
              <a:gd name="connsiteY344" fmla="*/ 296520 h 5143499"/>
              <a:gd name="connsiteX345" fmla="*/ 3971188 w 4564380"/>
              <a:gd name="connsiteY345" fmla="*/ 298132 h 5143499"/>
              <a:gd name="connsiteX346" fmla="*/ 3971187 w 4564380"/>
              <a:gd name="connsiteY346" fmla="*/ 298132 h 5143499"/>
              <a:gd name="connsiteX347" fmla="*/ 3971188 w 4564380"/>
              <a:gd name="connsiteY347" fmla="*/ 298132 h 5143499"/>
              <a:gd name="connsiteX348" fmla="*/ 3971188 w 4564380"/>
              <a:gd name="connsiteY348" fmla="*/ 298132 h 5143499"/>
              <a:gd name="connsiteX349" fmla="*/ 4005767 w 4564380"/>
              <a:gd name="connsiteY349" fmla="*/ 296249 h 5143499"/>
              <a:gd name="connsiteX350" fmla="*/ 4025564 w 4564380"/>
              <a:gd name="connsiteY350" fmla="*/ 279645 h 5143499"/>
              <a:gd name="connsiteX351" fmla="*/ 4026550 w 4564380"/>
              <a:gd name="connsiteY351" fmla="*/ 251449 h 5143499"/>
              <a:gd name="connsiteX352" fmla="*/ 3999291 w 4564380"/>
              <a:gd name="connsiteY352" fmla="*/ 228060 h 5143499"/>
              <a:gd name="connsiteX353" fmla="*/ 3979943 w 4564380"/>
              <a:gd name="connsiteY353" fmla="*/ 208407 h 5143499"/>
              <a:gd name="connsiteX354" fmla="*/ 3989704 w 4564380"/>
              <a:gd name="connsiteY354" fmla="*/ 197561 h 5143499"/>
              <a:gd name="connsiteX355" fmla="*/ 4014772 w 4564380"/>
              <a:gd name="connsiteY355" fmla="*/ 199470 h 5143499"/>
              <a:gd name="connsiteX356" fmla="*/ 4021826 w 4564380"/>
              <a:gd name="connsiteY356" fmla="*/ 201454 h 5143499"/>
              <a:gd name="connsiteX357" fmla="*/ 4022309 w 4564380"/>
              <a:gd name="connsiteY357" fmla="*/ 193000 h 5143499"/>
              <a:gd name="connsiteX358" fmla="*/ 4022030 w 4564380"/>
              <a:gd name="connsiteY358" fmla="*/ 184534 h 5143499"/>
              <a:gd name="connsiteX359" fmla="*/ 4014289 w 4564380"/>
              <a:gd name="connsiteY359" fmla="*/ 182922 h 5143499"/>
              <a:gd name="connsiteX360" fmla="*/ 3998418 w 4564380"/>
              <a:gd name="connsiteY360" fmla="*/ 181294 h 5143499"/>
              <a:gd name="connsiteX361" fmla="*/ 0 w 4564380"/>
              <a:gd name="connsiteY361" fmla="*/ 0 h 5143499"/>
              <a:gd name="connsiteX362" fmla="*/ 4564380 w 4564380"/>
              <a:gd name="connsiteY362" fmla="*/ 0 h 5143499"/>
              <a:gd name="connsiteX363" fmla="*/ 4564380 w 4564380"/>
              <a:gd name="connsiteY363" fmla="*/ 5143499 h 5143499"/>
              <a:gd name="connsiteX364" fmla="*/ 0 w 4564380"/>
              <a:gd name="connsiteY364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</a:cxnLst>
            <a:rect l="l" t="t" r="r" b="b"/>
            <a:pathLst>
              <a:path w="4564380" h="5143499">
                <a:moveTo>
                  <a:pt x="3416612" y="375717"/>
                </a:moveTo>
                <a:cubicBezTo>
                  <a:pt x="3431230" y="375717"/>
                  <a:pt x="3443080" y="387567"/>
                  <a:pt x="3443080" y="402185"/>
                </a:cubicBezTo>
                <a:cubicBezTo>
                  <a:pt x="3443080" y="416803"/>
                  <a:pt x="3431230" y="428653"/>
                  <a:pt x="3416612" y="428653"/>
                </a:cubicBezTo>
                <a:cubicBezTo>
                  <a:pt x="3401994" y="428653"/>
                  <a:pt x="3390144" y="416803"/>
                  <a:pt x="3390144" y="402185"/>
                </a:cubicBezTo>
                <a:cubicBezTo>
                  <a:pt x="3390144" y="387567"/>
                  <a:pt x="3401994" y="375717"/>
                  <a:pt x="3416612" y="375717"/>
                </a:cubicBezTo>
                <a:close/>
                <a:moveTo>
                  <a:pt x="3505864" y="366499"/>
                </a:moveTo>
                <a:cubicBezTo>
                  <a:pt x="3525573" y="366499"/>
                  <a:pt x="3541550" y="382476"/>
                  <a:pt x="3541550" y="402185"/>
                </a:cubicBezTo>
                <a:cubicBezTo>
                  <a:pt x="3541550" y="421894"/>
                  <a:pt x="3525573" y="437871"/>
                  <a:pt x="3505864" y="437871"/>
                </a:cubicBezTo>
                <a:cubicBezTo>
                  <a:pt x="3486155" y="437871"/>
                  <a:pt x="3470178" y="421894"/>
                  <a:pt x="3470178" y="402185"/>
                </a:cubicBezTo>
                <a:cubicBezTo>
                  <a:pt x="3470178" y="382476"/>
                  <a:pt x="3486155" y="366499"/>
                  <a:pt x="3505864" y="366499"/>
                </a:cubicBezTo>
                <a:close/>
                <a:moveTo>
                  <a:pt x="3416612" y="359076"/>
                </a:moveTo>
                <a:cubicBezTo>
                  <a:pt x="3392804" y="359076"/>
                  <a:pt x="3373503" y="378377"/>
                  <a:pt x="3373503" y="402185"/>
                </a:cubicBezTo>
                <a:cubicBezTo>
                  <a:pt x="3373503" y="425993"/>
                  <a:pt x="3392804" y="445294"/>
                  <a:pt x="3416612" y="445294"/>
                </a:cubicBezTo>
                <a:cubicBezTo>
                  <a:pt x="3440420" y="445294"/>
                  <a:pt x="3459721" y="425993"/>
                  <a:pt x="3459721" y="402185"/>
                </a:cubicBezTo>
                <a:cubicBezTo>
                  <a:pt x="3459721" y="378377"/>
                  <a:pt x="3440420" y="359076"/>
                  <a:pt x="3416612" y="359076"/>
                </a:cubicBezTo>
                <a:close/>
                <a:moveTo>
                  <a:pt x="3505864" y="359076"/>
                </a:moveTo>
                <a:cubicBezTo>
                  <a:pt x="3482056" y="359076"/>
                  <a:pt x="3462755" y="378377"/>
                  <a:pt x="3462755" y="402185"/>
                </a:cubicBezTo>
                <a:cubicBezTo>
                  <a:pt x="3462755" y="425993"/>
                  <a:pt x="3482056" y="445294"/>
                  <a:pt x="3505864" y="445294"/>
                </a:cubicBezTo>
                <a:cubicBezTo>
                  <a:pt x="3529672" y="445294"/>
                  <a:pt x="3548973" y="425993"/>
                  <a:pt x="3548973" y="402185"/>
                </a:cubicBezTo>
                <a:cubicBezTo>
                  <a:pt x="3548973" y="378377"/>
                  <a:pt x="3529672" y="359076"/>
                  <a:pt x="3505864" y="359076"/>
                </a:cubicBezTo>
                <a:close/>
                <a:moveTo>
                  <a:pt x="3636438" y="347576"/>
                </a:moveTo>
                <a:lnTo>
                  <a:pt x="3650080" y="347576"/>
                </a:lnTo>
                <a:cubicBezTo>
                  <a:pt x="3660499" y="347576"/>
                  <a:pt x="3664482" y="347936"/>
                  <a:pt x="3666939" y="349102"/>
                </a:cubicBezTo>
                <a:cubicBezTo>
                  <a:pt x="3671607" y="351317"/>
                  <a:pt x="3673661" y="356152"/>
                  <a:pt x="3673677" y="364993"/>
                </a:cubicBezTo>
                <a:cubicBezTo>
                  <a:pt x="3673695" y="373258"/>
                  <a:pt x="3671631" y="378540"/>
                  <a:pt x="3667091" y="381863"/>
                </a:cubicBezTo>
                <a:cubicBezTo>
                  <a:pt x="3664692" y="383618"/>
                  <a:pt x="3662666" y="383901"/>
                  <a:pt x="3650400" y="384193"/>
                </a:cubicBezTo>
                <a:lnTo>
                  <a:pt x="3636438" y="384528"/>
                </a:lnTo>
                <a:lnTo>
                  <a:pt x="3636438" y="366052"/>
                </a:lnTo>
                <a:close/>
                <a:moveTo>
                  <a:pt x="4340857" y="347575"/>
                </a:moveTo>
                <a:lnTo>
                  <a:pt x="4354646" y="347589"/>
                </a:lnTo>
                <a:cubicBezTo>
                  <a:pt x="4369553" y="347605"/>
                  <a:pt x="4371714" y="348149"/>
                  <a:pt x="4375114" y="352727"/>
                </a:cubicBezTo>
                <a:cubicBezTo>
                  <a:pt x="4376702" y="354865"/>
                  <a:pt x="4377217" y="357205"/>
                  <a:pt x="4377480" y="363500"/>
                </a:cubicBezTo>
                <a:cubicBezTo>
                  <a:pt x="4377933" y="374308"/>
                  <a:pt x="4375720" y="379680"/>
                  <a:pt x="4369686" y="382418"/>
                </a:cubicBezTo>
                <a:lnTo>
                  <a:pt x="4369686" y="382416"/>
                </a:lnTo>
                <a:cubicBezTo>
                  <a:pt x="4366275" y="383964"/>
                  <a:pt x="4363326" y="384305"/>
                  <a:pt x="4353195" y="384323"/>
                </a:cubicBezTo>
                <a:lnTo>
                  <a:pt x="4340857" y="384345"/>
                </a:lnTo>
                <a:lnTo>
                  <a:pt x="4340857" y="365960"/>
                </a:lnTo>
                <a:close/>
                <a:moveTo>
                  <a:pt x="4025070" y="345424"/>
                </a:moveTo>
                <a:cubicBezTo>
                  <a:pt x="4035651" y="345380"/>
                  <a:pt x="4041234" y="350101"/>
                  <a:pt x="4044276" y="361664"/>
                </a:cubicBezTo>
                <a:cubicBezTo>
                  <a:pt x="4047618" y="374368"/>
                  <a:pt x="4047050" y="408607"/>
                  <a:pt x="4043322" y="419172"/>
                </a:cubicBezTo>
                <a:cubicBezTo>
                  <a:pt x="4041676" y="423839"/>
                  <a:pt x="4038016" y="428259"/>
                  <a:pt x="4034113" y="430299"/>
                </a:cubicBezTo>
                <a:cubicBezTo>
                  <a:pt x="4030208" y="432341"/>
                  <a:pt x="4023425" y="432787"/>
                  <a:pt x="4018196" y="431344"/>
                </a:cubicBezTo>
                <a:cubicBezTo>
                  <a:pt x="4012119" y="429666"/>
                  <a:pt x="4007702" y="425010"/>
                  <a:pt x="4005591" y="418053"/>
                </a:cubicBezTo>
                <a:cubicBezTo>
                  <a:pt x="4003118" y="409918"/>
                  <a:pt x="4001943" y="389939"/>
                  <a:pt x="4003090" y="375640"/>
                </a:cubicBezTo>
                <a:cubicBezTo>
                  <a:pt x="4004938" y="352585"/>
                  <a:pt x="4010101" y="345486"/>
                  <a:pt x="4025070" y="345424"/>
                </a:cubicBezTo>
                <a:close/>
                <a:moveTo>
                  <a:pt x="3929624" y="332094"/>
                </a:moveTo>
                <a:lnTo>
                  <a:pt x="3929624" y="388699"/>
                </a:lnTo>
                <a:lnTo>
                  <a:pt x="3929624" y="445304"/>
                </a:lnTo>
                <a:lnTo>
                  <a:pt x="3941235" y="445304"/>
                </a:lnTo>
                <a:lnTo>
                  <a:pt x="3952846" y="445304"/>
                </a:lnTo>
                <a:lnTo>
                  <a:pt x="3952846" y="388699"/>
                </a:lnTo>
                <a:lnTo>
                  <a:pt x="3952846" y="332094"/>
                </a:lnTo>
                <a:lnTo>
                  <a:pt x="3941235" y="332094"/>
                </a:lnTo>
                <a:close/>
                <a:moveTo>
                  <a:pt x="4099923" y="332094"/>
                </a:moveTo>
                <a:lnTo>
                  <a:pt x="4099923" y="388699"/>
                </a:lnTo>
                <a:lnTo>
                  <a:pt x="4099919" y="445304"/>
                </a:lnTo>
                <a:lnTo>
                  <a:pt x="4110562" y="445304"/>
                </a:lnTo>
                <a:lnTo>
                  <a:pt x="4121206" y="445304"/>
                </a:lnTo>
                <a:lnTo>
                  <a:pt x="4121206" y="404933"/>
                </a:lnTo>
                <a:lnTo>
                  <a:pt x="4121206" y="364561"/>
                </a:lnTo>
                <a:lnTo>
                  <a:pt x="4144233" y="404691"/>
                </a:lnTo>
                <a:lnTo>
                  <a:pt x="4167259" y="444821"/>
                </a:lnTo>
                <a:lnTo>
                  <a:pt x="4179067" y="445092"/>
                </a:lnTo>
                <a:lnTo>
                  <a:pt x="4190875" y="445364"/>
                </a:lnTo>
                <a:lnTo>
                  <a:pt x="4190875" y="388729"/>
                </a:lnTo>
                <a:lnTo>
                  <a:pt x="4190875" y="332094"/>
                </a:lnTo>
                <a:lnTo>
                  <a:pt x="4180231" y="332094"/>
                </a:lnTo>
                <a:lnTo>
                  <a:pt x="4169587" y="332094"/>
                </a:lnTo>
                <a:lnTo>
                  <a:pt x="4169560" y="370072"/>
                </a:lnTo>
                <a:cubicBezTo>
                  <a:pt x="4169533" y="403261"/>
                  <a:pt x="4169355" y="407820"/>
                  <a:pt x="4168142" y="406219"/>
                </a:cubicBezTo>
                <a:cubicBezTo>
                  <a:pt x="4167379" y="405211"/>
                  <a:pt x="4157528" y="388121"/>
                  <a:pt x="4146251" y="368240"/>
                </a:cubicBezTo>
                <a:lnTo>
                  <a:pt x="4125746" y="332094"/>
                </a:lnTo>
                <a:lnTo>
                  <a:pt x="4112835" y="332094"/>
                </a:lnTo>
                <a:close/>
                <a:moveTo>
                  <a:pt x="4222810" y="332094"/>
                </a:moveTo>
                <a:lnTo>
                  <a:pt x="4222810" y="388699"/>
                </a:lnTo>
                <a:lnTo>
                  <a:pt x="4222810" y="445304"/>
                </a:lnTo>
                <a:lnTo>
                  <a:pt x="4258611" y="445304"/>
                </a:lnTo>
                <a:lnTo>
                  <a:pt x="4294413" y="445304"/>
                </a:lnTo>
                <a:lnTo>
                  <a:pt x="4294413" y="437580"/>
                </a:lnTo>
                <a:lnTo>
                  <a:pt x="4294413" y="429856"/>
                </a:lnTo>
                <a:lnTo>
                  <a:pt x="4270464" y="429597"/>
                </a:lnTo>
                <a:lnTo>
                  <a:pt x="4246516" y="429339"/>
                </a:lnTo>
                <a:lnTo>
                  <a:pt x="4246516" y="411438"/>
                </a:lnTo>
                <a:lnTo>
                  <a:pt x="4246516" y="393537"/>
                </a:lnTo>
                <a:lnTo>
                  <a:pt x="4264659" y="393274"/>
                </a:lnTo>
                <a:lnTo>
                  <a:pt x="4282801" y="393010"/>
                </a:lnTo>
                <a:lnTo>
                  <a:pt x="4282801" y="385312"/>
                </a:lnTo>
                <a:lnTo>
                  <a:pt x="4282801" y="377614"/>
                </a:lnTo>
                <a:lnTo>
                  <a:pt x="4264659" y="377351"/>
                </a:lnTo>
                <a:lnTo>
                  <a:pt x="4246516" y="377087"/>
                </a:lnTo>
                <a:lnTo>
                  <a:pt x="4246516" y="362573"/>
                </a:lnTo>
                <a:lnTo>
                  <a:pt x="4246516" y="348059"/>
                </a:lnTo>
                <a:lnTo>
                  <a:pt x="4269497" y="347800"/>
                </a:lnTo>
                <a:lnTo>
                  <a:pt x="4292478" y="347540"/>
                </a:lnTo>
                <a:lnTo>
                  <a:pt x="4292478" y="339817"/>
                </a:lnTo>
                <a:lnTo>
                  <a:pt x="4292478" y="332094"/>
                </a:lnTo>
                <a:lnTo>
                  <a:pt x="4257644" y="332094"/>
                </a:lnTo>
                <a:close/>
                <a:moveTo>
                  <a:pt x="3723523" y="332093"/>
                </a:moveTo>
                <a:lnTo>
                  <a:pt x="3723523" y="388698"/>
                </a:lnTo>
                <a:lnTo>
                  <a:pt x="3723523" y="445304"/>
                </a:lnTo>
                <a:lnTo>
                  <a:pt x="3758713" y="445304"/>
                </a:lnTo>
                <a:lnTo>
                  <a:pt x="3793903" y="445304"/>
                </a:lnTo>
                <a:lnTo>
                  <a:pt x="3795548" y="439256"/>
                </a:lnTo>
                <a:cubicBezTo>
                  <a:pt x="3796452" y="435930"/>
                  <a:pt x="3797407" y="432454"/>
                  <a:pt x="3797670" y="431532"/>
                </a:cubicBezTo>
                <a:cubicBezTo>
                  <a:pt x="3798114" y="429975"/>
                  <a:pt x="3796312" y="429836"/>
                  <a:pt x="3772689" y="429596"/>
                </a:cubicBezTo>
                <a:lnTo>
                  <a:pt x="3747230" y="429338"/>
                </a:lnTo>
                <a:lnTo>
                  <a:pt x="3747230" y="411437"/>
                </a:lnTo>
                <a:lnTo>
                  <a:pt x="3747230" y="393537"/>
                </a:lnTo>
                <a:lnTo>
                  <a:pt x="3765372" y="393273"/>
                </a:lnTo>
                <a:lnTo>
                  <a:pt x="3783514" y="393010"/>
                </a:lnTo>
                <a:lnTo>
                  <a:pt x="3783514" y="385312"/>
                </a:lnTo>
                <a:lnTo>
                  <a:pt x="3783514" y="377614"/>
                </a:lnTo>
                <a:lnTo>
                  <a:pt x="3765372" y="377350"/>
                </a:lnTo>
                <a:lnTo>
                  <a:pt x="3747230" y="377087"/>
                </a:lnTo>
                <a:lnTo>
                  <a:pt x="3747230" y="362573"/>
                </a:lnTo>
                <a:lnTo>
                  <a:pt x="3747230" y="348059"/>
                </a:lnTo>
                <a:lnTo>
                  <a:pt x="3770210" y="347799"/>
                </a:lnTo>
                <a:lnTo>
                  <a:pt x="3793191" y="347540"/>
                </a:lnTo>
                <a:lnTo>
                  <a:pt x="3793191" y="339816"/>
                </a:lnTo>
                <a:lnTo>
                  <a:pt x="3793191" y="332093"/>
                </a:lnTo>
                <a:lnTo>
                  <a:pt x="3758357" y="332093"/>
                </a:lnTo>
                <a:close/>
                <a:moveTo>
                  <a:pt x="4316669" y="332093"/>
                </a:moveTo>
                <a:lnTo>
                  <a:pt x="4316669" y="388700"/>
                </a:lnTo>
                <a:lnTo>
                  <a:pt x="4316669" y="445305"/>
                </a:lnTo>
                <a:lnTo>
                  <a:pt x="4328763" y="445305"/>
                </a:lnTo>
                <a:lnTo>
                  <a:pt x="4340857" y="445305"/>
                </a:lnTo>
                <a:lnTo>
                  <a:pt x="4340857" y="422081"/>
                </a:lnTo>
                <a:lnTo>
                  <a:pt x="4340857" y="398860"/>
                </a:lnTo>
                <a:lnTo>
                  <a:pt x="4349364" y="398860"/>
                </a:lnTo>
                <a:lnTo>
                  <a:pt x="4357871" y="398860"/>
                </a:lnTo>
                <a:lnTo>
                  <a:pt x="4369123" y="422081"/>
                </a:lnTo>
                <a:lnTo>
                  <a:pt x="4380376" y="445305"/>
                </a:lnTo>
                <a:lnTo>
                  <a:pt x="4393516" y="445305"/>
                </a:lnTo>
                <a:cubicBezTo>
                  <a:pt x="4400742" y="445305"/>
                  <a:pt x="4406654" y="445142"/>
                  <a:pt x="4406654" y="444943"/>
                </a:cubicBezTo>
                <a:cubicBezTo>
                  <a:pt x="4406654" y="444744"/>
                  <a:pt x="4400816" y="433561"/>
                  <a:pt x="4393679" y="420094"/>
                </a:cubicBezTo>
                <a:lnTo>
                  <a:pt x="4380703" y="395609"/>
                </a:lnTo>
                <a:lnTo>
                  <a:pt x="4385349" y="393456"/>
                </a:lnTo>
                <a:cubicBezTo>
                  <a:pt x="4391916" y="390414"/>
                  <a:pt x="4397338" y="385161"/>
                  <a:pt x="4400007" y="379256"/>
                </a:cubicBezTo>
                <a:cubicBezTo>
                  <a:pt x="4401937" y="374988"/>
                  <a:pt x="4402298" y="372651"/>
                  <a:pt x="4402277" y="364509"/>
                </a:cubicBezTo>
                <a:cubicBezTo>
                  <a:pt x="4402243" y="351924"/>
                  <a:pt x="4400271" y="345938"/>
                  <a:pt x="4394146" y="339812"/>
                </a:cubicBezTo>
                <a:cubicBezTo>
                  <a:pt x="4386682" y="332348"/>
                  <a:pt x="4385178" y="332093"/>
                  <a:pt x="4348428" y="332093"/>
                </a:cubicBezTo>
                <a:close/>
                <a:moveTo>
                  <a:pt x="3612249" y="332002"/>
                </a:moveTo>
                <a:lnTo>
                  <a:pt x="3612249" y="388654"/>
                </a:lnTo>
                <a:lnTo>
                  <a:pt x="3612249" y="445306"/>
                </a:lnTo>
                <a:lnTo>
                  <a:pt x="3624343" y="445306"/>
                </a:lnTo>
                <a:lnTo>
                  <a:pt x="3636438" y="445306"/>
                </a:lnTo>
                <a:lnTo>
                  <a:pt x="3636438" y="422082"/>
                </a:lnTo>
                <a:lnTo>
                  <a:pt x="3636438" y="398861"/>
                </a:lnTo>
                <a:lnTo>
                  <a:pt x="3645171" y="398861"/>
                </a:lnTo>
                <a:lnTo>
                  <a:pt x="3653905" y="398861"/>
                </a:lnTo>
                <a:lnTo>
                  <a:pt x="3665162" y="422082"/>
                </a:lnTo>
                <a:lnTo>
                  <a:pt x="3676418" y="445306"/>
                </a:lnTo>
                <a:lnTo>
                  <a:pt x="3689883" y="445306"/>
                </a:lnTo>
                <a:lnTo>
                  <a:pt x="3703346" y="445306"/>
                </a:lnTo>
                <a:lnTo>
                  <a:pt x="3700502" y="440226"/>
                </a:lnTo>
                <a:cubicBezTo>
                  <a:pt x="3693649" y="427989"/>
                  <a:pt x="3676888" y="395826"/>
                  <a:pt x="3677209" y="395525"/>
                </a:cubicBezTo>
                <a:cubicBezTo>
                  <a:pt x="3677403" y="395343"/>
                  <a:pt x="3679085" y="394547"/>
                  <a:pt x="3680948" y="393756"/>
                </a:cubicBezTo>
                <a:cubicBezTo>
                  <a:pt x="3686964" y="391202"/>
                  <a:pt x="3692010" y="386738"/>
                  <a:pt x="3694949" y="381369"/>
                </a:cubicBezTo>
                <a:cubicBezTo>
                  <a:pt x="3697483" y="376740"/>
                  <a:pt x="3697867" y="374966"/>
                  <a:pt x="3698200" y="366328"/>
                </a:cubicBezTo>
                <a:cubicBezTo>
                  <a:pt x="3698822" y="350182"/>
                  <a:pt x="3694818" y="341067"/>
                  <a:pt x="3684627" y="335421"/>
                </a:cubicBezTo>
                <a:lnTo>
                  <a:pt x="3679497" y="332577"/>
                </a:lnTo>
                <a:lnTo>
                  <a:pt x="3645873" y="332290"/>
                </a:lnTo>
                <a:close/>
                <a:moveTo>
                  <a:pt x="3867572" y="330292"/>
                </a:moveTo>
                <a:cubicBezTo>
                  <a:pt x="3860452" y="330322"/>
                  <a:pt x="3853872" y="330765"/>
                  <a:pt x="3849881" y="331611"/>
                </a:cubicBezTo>
                <a:cubicBezTo>
                  <a:pt x="3823729" y="337151"/>
                  <a:pt x="3809640" y="356837"/>
                  <a:pt x="3809640" y="387837"/>
                </a:cubicBezTo>
                <a:cubicBezTo>
                  <a:pt x="3809640" y="413648"/>
                  <a:pt x="3819497" y="433718"/>
                  <a:pt x="3836336" y="442194"/>
                </a:cubicBezTo>
                <a:cubicBezTo>
                  <a:pt x="3841351" y="444718"/>
                  <a:pt x="3846361" y="446173"/>
                  <a:pt x="3855118" y="447646"/>
                </a:cubicBezTo>
                <a:lnTo>
                  <a:pt x="3855117" y="447646"/>
                </a:lnTo>
                <a:cubicBezTo>
                  <a:pt x="3861751" y="448762"/>
                  <a:pt x="3888554" y="445926"/>
                  <a:pt x="3895181" y="443406"/>
                </a:cubicBezTo>
                <a:lnTo>
                  <a:pt x="3897692" y="442451"/>
                </a:lnTo>
                <a:lnTo>
                  <a:pt x="3897692" y="411948"/>
                </a:lnTo>
                <a:lnTo>
                  <a:pt x="3897692" y="381444"/>
                </a:lnTo>
                <a:lnTo>
                  <a:pt x="3878824" y="381444"/>
                </a:lnTo>
                <a:lnTo>
                  <a:pt x="3859955" y="381444"/>
                </a:lnTo>
                <a:lnTo>
                  <a:pt x="3859955" y="390636"/>
                </a:lnTo>
                <a:lnTo>
                  <a:pt x="3859955" y="399829"/>
                </a:lnTo>
                <a:lnTo>
                  <a:pt x="3867213" y="399829"/>
                </a:lnTo>
                <a:lnTo>
                  <a:pt x="3874470" y="399829"/>
                </a:lnTo>
                <a:lnTo>
                  <a:pt x="3874470" y="415717"/>
                </a:lnTo>
                <a:lnTo>
                  <a:pt x="3874470" y="431606"/>
                </a:lnTo>
                <a:lnTo>
                  <a:pt x="3871466" y="432265"/>
                </a:lnTo>
                <a:cubicBezTo>
                  <a:pt x="3869815" y="432628"/>
                  <a:pt x="3866004" y="432623"/>
                  <a:pt x="3863000" y="432253"/>
                </a:cubicBezTo>
                <a:cubicBezTo>
                  <a:pt x="3842769" y="429764"/>
                  <a:pt x="3833687" y="413874"/>
                  <a:pt x="3835065" y="383379"/>
                </a:cubicBezTo>
                <a:cubicBezTo>
                  <a:pt x="3835755" y="368133"/>
                  <a:pt x="3838205" y="360527"/>
                  <a:pt x="3844432" y="354300"/>
                </a:cubicBezTo>
                <a:cubicBezTo>
                  <a:pt x="3852117" y="346614"/>
                  <a:pt x="3862424" y="344972"/>
                  <a:pt x="3883662" y="348049"/>
                </a:cubicBezTo>
                <a:cubicBezTo>
                  <a:pt x="3899104" y="350286"/>
                  <a:pt x="3897815" y="350939"/>
                  <a:pt x="3897488" y="341046"/>
                </a:cubicBezTo>
                <a:lnTo>
                  <a:pt x="3897209" y="332579"/>
                </a:lnTo>
                <a:lnTo>
                  <a:pt x="3888500" y="331444"/>
                </a:lnTo>
                <a:cubicBezTo>
                  <a:pt x="3882351" y="330642"/>
                  <a:pt x="3874692" y="330261"/>
                  <a:pt x="3867572" y="330292"/>
                </a:cubicBezTo>
                <a:close/>
                <a:moveTo>
                  <a:pt x="4025601" y="330281"/>
                </a:moveTo>
                <a:cubicBezTo>
                  <a:pt x="4024163" y="330291"/>
                  <a:pt x="4022653" y="330331"/>
                  <a:pt x="4021062" y="330397"/>
                </a:cubicBezTo>
                <a:cubicBezTo>
                  <a:pt x="3990022" y="331689"/>
                  <a:pt x="3978135" y="347696"/>
                  <a:pt x="3978038" y="388331"/>
                </a:cubicBezTo>
                <a:cubicBezTo>
                  <a:pt x="3977947" y="426679"/>
                  <a:pt x="3988676" y="443896"/>
                  <a:pt x="4014766" y="447266"/>
                </a:cubicBezTo>
                <a:cubicBezTo>
                  <a:pt x="4031994" y="449491"/>
                  <a:pt x="4047247" y="446079"/>
                  <a:pt x="4056251" y="437983"/>
                </a:cubicBezTo>
                <a:cubicBezTo>
                  <a:pt x="4067190" y="428148"/>
                  <a:pt x="4071047" y="415165"/>
                  <a:pt x="4071015" y="388312"/>
                </a:cubicBezTo>
                <a:cubicBezTo>
                  <a:pt x="4070977" y="358152"/>
                  <a:pt x="4064597" y="342521"/>
                  <a:pt x="4049261" y="335007"/>
                </a:cubicBezTo>
                <a:cubicBezTo>
                  <a:pt x="4042265" y="331579"/>
                  <a:pt x="4035664" y="330214"/>
                  <a:pt x="4025601" y="330281"/>
                </a:cubicBezTo>
                <a:close/>
                <a:moveTo>
                  <a:pt x="3416612" y="302895"/>
                </a:moveTo>
                <a:cubicBezTo>
                  <a:pt x="3422602" y="302895"/>
                  <a:pt x="3427457" y="307750"/>
                  <a:pt x="3427457" y="313740"/>
                </a:cubicBezTo>
                <a:cubicBezTo>
                  <a:pt x="3427457" y="319730"/>
                  <a:pt x="3422602" y="324585"/>
                  <a:pt x="3416612" y="324585"/>
                </a:cubicBezTo>
                <a:cubicBezTo>
                  <a:pt x="3410622" y="324585"/>
                  <a:pt x="3405767" y="319730"/>
                  <a:pt x="3405767" y="313740"/>
                </a:cubicBezTo>
                <a:cubicBezTo>
                  <a:pt x="3405767" y="307750"/>
                  <a:pt x="3410622" y="302895"/>
                  <a:pt x="3416612" y="302895"/>
                </a:cubicBezTo>
                <a:close/>
                <a:moveTo>
                  <a:pt x="3505864" y="293619"/>
                </a:moveTo>
                <a:cubicBezTo>
                  <a:pt x="3516977" y="293619"/>
                  <a:pt x="3525985" y="302627"/>
                  <a:pt x="3525985" y="313740"/>
                </a:cubicBezTo>
                <a:cubicBezTo>
                  <a:pt x="3525985" y="324853"/>
                  <a:pt x="3516977" y="333861"/>
                  <a:pt x="3505864" y="333861"/>
                </a:cubicBezTo>
                <a:cubicBezTo>
                  <a:pt x="3494751" y="333861"/>
                  <a:pt x="3485743" y="324853"/>
                  <a:pt x="3485743" y="313740"/>
                </a:cubicBezTo>
                <a:cubicBezTo>
                  <a:pt x="3485743" y="302627"/>
                  <a:pt x="3494751" y="293619"/>
                  <a:pt x="3505864" y="293619"/>
                </a:cubicBezTo>
                <a:close/>
                <a:moveTo>
                  <a:pt x="3416612" y="270631"/>
                </a:moveTo>
                <a:cubicBezTo>
                  <a:pt x="3392804" y="270631"/>
                  <a:pt x="3373503" y="289932"/>
                  <a:pt x="3373503" y="313740"/>
                </a:cubicBezTo>
                <a:cubicBezTo>
                  <a:pt x="3373503" y="337548"/>
                  <a:pt x="3392804" y="356849"/>
                  <a:pt x="3416612" y="356849"/>
                </a:cubicBezTo>
                <a:cubicBezTo>
                  <a:pt x="3440420" y="356849"/>
                  <a:pt x="3459721" y="337548"/>
                  <a:pt x="3459721" y="313740"/>
                </a:cubicBezTo>
                <a:cubicBezTo>
                  <a:pt x="3459721" y="289932"/>
                  <a:pt x="3440420" y="270631"/>
                  <a:pt x="3416612" y="270631"/>
                </a:cubicBezTo>
                <a:close/>
                <a:moveTo>
                  <a:pt x="3505864" y="270631"/>
                </a:moveTo>
                <a:cubicBezTo>
                  <a:pt x="3482056" y="270631"/>
                  <a:pt x="3462755" y="289932"/>
                  <a:pt x="3462755" y="313740"/>
                </a:cubicBezTo>
                <a:cubicBezTo>
                  <a:pt x="3462755" y="337548"/>
                  <a:pt x="3482056" y="356849"/>
                  <a:pt x="3505864" y="356849"/>
                </a:cubicBezTo>
                <a:cubicBezTo>
                  <a:pt x="3529672" y="356849"/>
                  <a:pt x="3548973" y="337548"/>
                  <a:pt x="3548973" y="313740"/>
                </a:cubicBezTo>
                <a:cubicBezTo>
                  <a:pt x="3548973" y="289932"/>
                  <a:pt x="3529672" y="270631"/>
                  <a:pt x="3505864" y="270631"/>
                </a:cubicBezTo>
                <a:close/>
                <a:moveTo>
                  <a:pt x="3766130" y="205348"/>
                </a:moveTo>
                <a:cubicBezTo>
                  <a:pt x="3766413" y="205341"/>
                  <a:pt x="3769947" y="216004"/>
                  <a:pt x="3773982" y="229042"/>
                </a:cubicBezTo>
                <a:lnTo>
                  <a:pt x="3781320" y="252750"/>
                </a:lnTo>
                <a:lnTo>
                  <a:pt x="3766824" y="252750"/>
                </a:lnTo>
                <a:lnTo>
                  <a:pt x="3752325" y="252750"/>
                </a:lnTo>
                <a:lnTo>
                  <a:pt x="3752875" y="250572"/>
                </a:lnTo>
                <a:cubicBezTo>
                  <a:pt x="3755334" y="240805"/>
                  <a:pt x="3765724" y="205358"/>
                  <a:pt x="3766130" y="205348"/>
                </a:cubicBezTo>
                <a:close/>
                <a:moveTo>
                  <a:pt x="3636438" y="198565"/>
                </a:moveTo>
                <a:lnTo>
                  <a:pt x="3644616" y="198565"/>
                </a:lnTo>
                <a:cubicBezTo>
                  <a:pt x="3659299" y="198565"/>
                  <a:pt x="3667576" y="201357"/>
                  <a:pt x="3673536" y="208321"/>
                </a:cubicBezTo>
                <a:cubicBezTo>
                  <a:pt x="3677854" y="213364"/>
                  <a:pt x="3679762" y="218920"/>
                  <a:pt x="3681004" y="230061"/>
                </a:cubicBezTo>
                <a:cubicBezTo>
                  <a:pt x="3683525" y="252667"/>
                  <a:pt x="3677193" y="271583"/>
                  <a:pt x="3665010" y="277852"/>
                </a:cubicBezTo>
                <a:cubicBezTo>
                  <a:pt x="3660776" y="280031"/>
                  <a:pt x="3658776" y="280368"/>
                  <a:pt x="3648319" y="280668"/>
                </a:cubicBezTo>
                <a:lnTo>
                  <a:pt x="3636438" y="281011"/>
                </a:lnTo>
                <a:lnTo>
                  <a:pt x="3636438" y="239787"/>
                </a:lnTo>
                <a:close/>
                <a:moveTo>
                  <a:pt x="3416612" y="192345"/>
                </a:moveTo>
                <a:cubicBezTo>
                  <a:pt x="3434843" y="192345"/>
                  <a:pt x="3449622" y="207124"/>
                  <a:pt x="3449622" y="225355"/>
                </a:cubicBezTo>
                <a:cubicBezTo>
                  <a:pt x="3449622" y="243586"/>
                  <a:pt x="3434843" y="258365"/>
                  <a:pt x="3416612" y="258365"/>
                </a:cubicBezTo>
                <a:cubicBezTo>
                  <a:pt x="3398381" y="258365"/>
                  <a:pt x="3383602" y="243586"/>
                  <a:pt x="3383602" y="225355"/>
                </a:cubicBezTo>
                <a:cubicBezTo>
                  <a:pt x="3383602" y="207124"/>
                  <a:pt x="3398381" y="192345"/>
                  <a:pt x="3416612" y="192345"/>
                </a:cubicBezTo>
                <a:close/>
                <a:moveTo>
                  <a:pt x="4054445" y="183082"/>
                </a:moveTo>
                <a:lnTo>
                  <a:pt x="4054445" y="239687"/>
                </a:lnTo>
                <a:lnTo>
                  <a:pt x="4054445" y="296293"/>
                </a:lnTo>
                <a:lnTo>
                  <a:pt x="4066525" y="296293"/>
                </a:lnTo>
                <a:lnTo>
                  <a:pt x="4078605" y="296293"/>
                </a:lnTo>
                <a:lnTo>
                  <a:pt x="4078862" y="269821"/>
                </a:lnTo>
                <a:lnTo>
                  <a:pt x="4079119" y="243349"/>
                </a:lnTo>
                <a:lnTo>
                  <a:pt x="4097857" y="269821"/>
                </a:lnTo>
                <a:lnTo>
                  <a:pt x="4116596" y="296293"/>
                </a:lnTo>
                <a:lnTo>
                  <a:pt x="4131451" y="296293"/>
                </a:lnTo>
                <a:lnTo>
                  <a:pt x="4146307" y="296293"/>
                </a:lnTo>
                <a:lnTo>
                  <a:pt x="4125143" y="267525"/>
                </a:lnTo>
                <a:lnTo>
                  <a:pt x="4103979" y="238758"/>
                </a:lnTo>
                <a:lnTo>
                  <a:pt x="4105684" y="236320"/>
                </a:lnTo>
                <a:cubicBezTo>
                  <a:pt x="4109176" y="231324"/>
                  <a:pt x="4139595" y="183980"/>
                  <a:pt x="4139595" y="183540"/>
                </a:cubicBezTo>
                <a:cubicBezTo>
                  <a:pt x="4139595" y="183288"/>
                  <a:pt x="4133537" y="183082"/>
                  <a:pt x="4126133" y="183082"/>
                </a:cubicBezTo>
                <a:lnTo>
                  <a:pt x="4112670" y="183082"/>
                </a:lnTo>
                <a:lnTo>
                  <a:pt x="4095895" y="210181"/>
                </a:lnTo>
                <a:lnTo>
                  <a:pt x="4079119" y="237280"/>
                </a:lnTo>
                <a:lnTo>
                  <a:pt x="4078862" y="210181"/>
                </a:lnTo>
                <a:lnTo>
                  <a:pt x="4078605" y="183082"/>
                </a:lnTo>
                <a:lnTo>
                  <a:pt x="4066525" y="183082"/>
                </a:lnTo>
                <a:close/>
                <a:moveTo>
                  <a:pt x="4165720" y="183082"/>
                </a:moveTo>
                <a:lnTo>
                  <a:pt x="4165720" y="239687"/>
                </a:lnTo>
                <a:lnTo>
                  <a:pt x="4165720" y="296293"/>
                </a:lnTo>
                <a:lnTo>
                  <a:pt x="4201521" y="296293"/>
                </a:lnTo>
                <a:lnTo>
                  <a:pt x="4237323" y="296293"/>
                </a:lnTo>
                <a:lnTo>
                  <a:pt x="4237323" y="288552"/>
                </a:lnTo>
                <a:lnTo>
                  <a:pt x="4237323" y="280811"/>
                </a:lnTo>
                <a:lnTo>
                  <a:pt x="4213616" y="280811"/>
                </a:lnTo>
                <a:lnTo>
                  <a:pt x="4189910" y="280811"/>
                </a:lnTo>
                <a:lnTo>
                  <a:pt x="4189910" y="262910"/>
                </a:lnTo>
                <a:lnTo>
                  <a:pt x="4189910" y="245009"/>
                </a:lnTo>
                <a:lnTo>
                  <a:pt x="4207811" y="245009"/>
                </a:lnTo>
                <a:lnTo>
                  <a:pt x="4225711" y="245009"/>
                </a:lnTo>
                <a:lnTo>
                  <a:pt x="4225711" y="236785"/>
                </a:lnTo>
                <a:lnTo>
                  <a:pt x="4225711" y="228560"/>
                </a:lnTo>
                <a:lnTo>
                  <a:pt x="4207811" y="228560"/>
                </a:lnTo>
                <a:lnTo>
                  <a:pt x="4189910" y="228560"/>
                </a:lnTo>
                <a:lnTo>
                  <a:pt x="4189910" y="214046"/>
                </a:lnTo>
                <a:lnTo>
                  <a:pt x="4189910" y="199532"/>
                </a:lnTo>
                <a:lnTo>
                  <a:pt x="4213132" y="199532"/>
                </a:lnTo>
                <a:lnTo>
                  <a:pt x="4236355" y="199532"/>
                </a:lnTo>
                <a:lnTo>
                  <a:pt x="4236355" y="191307"/>
                </a:lnTo>
                <a:lnTo>
                  <a:pt x="4236355" y="183082"/>
                </a:lnTo>
                <a:lnTo>
                  <a:pt x="4201037" y="183082"/>
                </a:lnTo>
                <a:close/>
                <a:moveTo>
                  <a:pt x="3612249" y="183082"/>
                </a:moveTo>
                <a:lnTo>
                  <a:pt x="3612249" y="239742"/>
                </a:lnTo>
                <a:lnTo>
                  <a:pt x="3612249" y="296400"/>
                </a:lnTo>
                <a:lnTo>
                  <a:pt x="3640551" y="296104"/>
                </a:lnTo>
                <a:lnTo>
                  <a:pt x="3668854" y="295808"/>
                </a:lnTo>
                <a:lnTo>
                  <a:pt x="3676455" y="292179"/>
                </a:lnTo>
                <a:cubicBezTo>
                  <a:pt x="3689533" y="285935"/>
                  <a:pt x="3699436" y="273377"/>
                  <a:pt x="3703737" y="257588"/>
                </a:cubicBezTo>
                <a:cubicBezTo>
                  <a:pt x="3706107" y="248883"/>
                  <a:pt x="3706583" y="234150"/>
                  <a:pt x="3704795" y="224743"/>
                </a:cubicBezTo>
                <a:cubicBezTo>
                  <a:pt x="3700677" y="203087"/>
                  <a:pt x="3686451" y="187561"/>
                  <a:pt x="3667511" y="184049"/>
                </a:cubicBezTo>
                <a:cubicBezTo>
                  <a:pt x="3664645" y="183518"/>
                  <a:pt x="3651040" y="183082"/>
                  <a:pt x="3637275" y="183082"/>
                </a:cubicBezTo>
                <a:close/>
                <a:moveTo>
                  <a:pt x="3781336" y="183031"/>
                </a:moveTo>
                <a:lnTo>
                  <a:pt x="3766782" y="183299"/>
                </a:lnTo>
                <a:lnTo>
                  <a:pt x="3752228" y="183564"/>
                </a:lnTo>
                <a:lnTo>
                  <a:pt x="3733998" y="238235"/>
                </a:lnTo>
                <a:cubicBezTo>
                  <a:pt x="3723972" y="268303"/>
                  <a:pt x="3715525" y="293668"/>
                  <a:pt x="3715227" y="294599"/>
                </a:cubicBezTo>
                <a:cubicBezTo>
                  <a:pt x="3714730" y="296152"/>
                  <a:pt x="3715715" y="296293"/>
                  <a:pt x="3727111" y="296293"/>
                </a:cubicBezTo>
                <a:lnTo>
                  <a:pt x="3739537" y="296293"/>
                </a:lnTo>
                <a:lnTo>
                  <a:pt x="3743384" y="282732"/>
                </a:lnTo>
                <a:lnTo>
                  <a:pt x="3747228" y="269169"/>
                </a:lnTo>
                <a:lnTo>
                  <a:pt x="3766937" y="269427"/>
                </a:lnTo>
                <a:lnTo>
                  <a:pt x="3786643" y="269684"/>
                </a:lnTo>
                <a:lnTo>
                  <a:pt x="3790700" y="282745"/>
                </a:lnTo>
                <a:lnTo>
                  <a:pt x="3794760" y="295807"/>
                </a:lnTo>
                <a:lnTo>
                  <a:pt x="3807039" y="296077"/>
                </a:lnTo>
                <a:cubicBezTo>
                  <a:pt x="3813792" y="296226"/>
                  <a:pt x="3819316" y="296000"/>
                  <a:pt x="3819316" y="295572"/>
                </a:cubicBezTo>
                <a:cubicBezTo>
                  <a:pt x="3819316" y="294809"/>
                  <a:pt x="3800444" y="238693"/>
                  <a:pt x="3787740" y="201684"/>
                </a:cubicBezTo>
                <a:close/>
                <a:moveTo>
                  <a:pt x="3839636" y="183027"/>
                </a:moveTo>
                <a:lnTo>
                  <a:pt x="3839636" y="239660"/>
                </a:lnTo>
                <a:lnTo>
                  <a:pt x="3839636" y="296293"/>
                </a:lnTo>
                <a:lnTo>
                  <a:pt x="3850269" y="296293"/>
                </a:lnTo>
                <a:lnTo>
                  <a:pt x="3860902" y="296293"/>
                </a:lnTo>
                <a:lnTo>
                  <a:pt x="3861155" y="256496"/>
                </a:lnTo>
                <a:lnTo>
                  <a:pt x="3861407" y="216699"/>
                </a:lnTo>
                <a:lnTo>
                  <a:pt x="3883714" y="256254"/>
                </a:lnTo>
                <a:lnTo>
                  <a:pt x="3906021" y="295809"/>
                </a:lnTo>
                <a:lnTo>
                  <a:pt x="3918306" y="296080"/>
                </a:lnTo>
                <a:lnTo>
                  <a:pt x="3930592" y="296350"/>
                </a:lnTo>
                <a:lnTo>
                  <a:pt x="3930592" y="239716"/>
                </a:lnTo>
                <a:lnTo>
                  <a:pt x="3930592" y="183082"/>
                </a:lnTo>
                <a:lnTo>
                  <a:pt x="3919475" y="183082"/>
                </a:lnTo>
                <a:lnTo>
                  <a:pt x="3908359" y="183082"/>
                </a:lnTo>
                <a:lnTo>
                  <a:pt x="3908106" y="220533"/>
                </a:lnTo>
                <a:lnTo>
                  <a:pt x="3907853" y="257984"/>
                </a:lnTo>
                <a:lnTo>
                  <a:pt x="3887007" y="220775"/>
                </a:lnTo>
                <a:lnTo>
                  <a:pt x="3866162" y="183566"/>
                </a:lnTo>
                <a:lnTo>
                  <a:pt x="3852899" y="183297"/>
                </a:lnTo>
                <a:close/>
                <a:moveTo>
                  <a:pt x="3416612" y="182246"/>
                </a:moveTo>
                <a:cubicBezTo>
                  <a:pt x="3392804" y="182246"/>
                  <a:pt x="3373503" y="201547"/>
                  <a:pt x="3373503" y="225355"/>
                </a:cubicBezTo>
                <a:cubicBezTo>
                  <a:pt x="3373503" y="249163"/>
                  <a:pt x="3392804" y="268464"/>
                  <a:pt x="3416612" y="268464"/>
                </a:cubicBezTo>
                <a:cubicBezTo>
                  <a:pt x="3440420" y="268464"/>
                  <a:pt x="3459721" y="249163"/>
                  <a:pt x="3459721" y="225355"/>
                </a:cubicBezTo>
                <a:cubicBezTo>
                  <a:pt x="3459721" y="201547"/>
                  <a:pt x="3440420" y="182246"/>
                  <a:pt x="3416612" y="182246"/>
                </a:cubicBezTo>
                <a:close/>
                <a:moveTo>
                  <a:pt x="3998418" y="181294"/>
                </a:moveTo>
                <a:cubicBezTo>
                  <a:pt x="3992814" y="181163"/>
                  <a:pt x="3987337" y="181455"/>
                  <a:pt x="3983307" y="182200"/>
                </a:cubicBezTo>
                <a:cubicBezTo>
                  <a:pt x="3971016" y="184472"/>
                  <a:pt x="3961324" y="191965"/>
                  <a:pt x="3958093" y="201692"/>
                </a:cubicBezTo>
                <a:cubicBezTo>
                  <a:pt x="3957190" y="204412"/>
                  <a:pt x="3956502" y="209588"/>
                  <a:pt x="3956502" y="213664"/>
                </a:cubicBezTo>
                <a:cubicBezTo>
                  <a:pt x="3956502" y="227600"/>
                  <a:pt x="3962116" y="234460"/>
                  <a:pt x="3981736" y="244499"/>
                </a:cubicBezTo>
                <a:cubicBezTo>
                  <a:pt x="3995274" y="251426"/>
                  <a:pt x="3999654" y="254759"/>
                  <a:pt x="4002240" y="260102"/>
                </a:cubicBezTo>
                <a:cubicBezTo>
                  <a:pt x="4004796" y="265382"/>
                  <a:pt x="4004485" y="272745"/>
                  <a:pt x="4001535" y="276771"/>
                </a:cubicBezTo>
                <a:cubicBezTo>
                  <a:pt x="3995705" y="284725"/>
                  <a:pt x="3984469" y="284838"/>
                  <a:pt x="3958374" y="277202"/>
                </a:cubicBezTo>
                <a:cubicBezTo>
                  <a:pt x="3956783" y="276736"/>
                  <a:pt x="3956666" y="277459"/>
                  <a:pt x="3956922" y="286211"/>
                </a:cubicBezTo>
                <a:lnTo>
                  <a:pt x="3957200" y="295726"/>
                </a:lnTo>
                <a:lnTo>
                  <a:pt x="3961028" y="296520"/>
                </a:lnTo>
                <a:lnTo>
                  <a:pt x="3971188" y="298132"/>
                </a:lnTo>
                <a:lnTo>
                  <a:pt x="3971187" y="298132"/>
                </a:lnTo>
                <a:lnTo>
                  <a:pt x="3971188" y="298132"/>
                </a:lnTo>
                <a:lnTo>
                  <a:pt x="3971188" y="298132"/>
                </a:lnTo>
                <a:lnTo>
                  <a:pt x="4005767" y="296249"/>
                </a:lnTo>
                <a:cubicBezTo>
                  <a:pt x="4014812" y="293174"/>
                  <a:pt x="4021393" y="287646"/>
                  <a:pt x="4025564" y="279645"/>
                </a:cubicBezTo>
                <a:cubicBezTo>
                  <a:pt x="4028785" y="273467"/>
                  <a:pt x="4029335" y="257744"/>
                  <a:pt x="4026550" y="251449"/>
                </a:cubicBezTo>
                <a:cubicBezTo>
                  <a:pt x="4022407" y="242083"/>
                  <a:pt x="4015507" y="236163"/>
                  <a:pt x="3999291" y="228060"/>
                </a:cubicBezTo>
                <a:cubicBezTo>
                  <a:pt x="3984423" y="220631"/>
                  <a:pt x="3979948" y="216087"/>
                  <a:pt x="3979943" y="208407"/>
                </a:cubicBezTo>
                <a:cubicBezTo>
                  <a:pt x="3979938" y="203174"/>
                  <a:pt x="3983461" y="199259"/>
                  <a:pt x="3989704" y="197561"/>
                </a:cubicBezTo>
                <a:cubicBezTo>
                  <a:pt x="3995247" y="196053"/>
                  <a:pt x="4006640" y="196921"/>
                  <a:pt x="4014772" y="199470"/>
                </a:cubicBezTo>
                <a:cubicBezTo>
                  <a:pt x="4018232" y="200555"/>
                  <a:pt x="4021406" y="201447"/>
                  <a:pt x="4021826" y="201454"/>
                </a:cubicBezTo>
                <a:cubicBezTo>
                  <a:pt x="4022245" y="201461"/>
                  <a:pt x="4022463" y="197657"/>
                  <a:pt x="4022309" y="193000"/>
                </a:cubicBezTo>
                <a:lnTo>
                  <a:pt x="4022030" y="184534"/>
                </a:lnTo>
                <a:lnTo>
                  <a:pt x="4014289" y="182922"/>
                </a:lnTo>
                <a:cubicBezTo>
                  <a:pt x="4009752" y="181977"/>
                  <a:pt x="4004022" y="181424"/>
                  <a:pt x="3998418" y="181294"/>
                </a:cubicBezTo>
                <a:close/>
                <a:moveTo>
                  <a:pt x="0" y="0"/>
                </a:moveTo>
                <a:lnTo>
                  <a:pt x="4564380" y="0"/>
                </a:lnTo>
                <a:lnTo>
                  <a:pt x="4564380" y="5143499"/>
                </a:lnTo>
                <a:lnTo>
                  <a:pt x="0" y="51434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57582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slide farvet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4D7B40-D52A-4E91-B993-E316A841F483}"/>
              </a:ext>
            </a:extLst>
          </p:cNvPr>
          <p:cNvSpPr/>
          <p:nvPr userDrawn="1"/>
        </p:nvSpPr>
        <p:spPr>
          <a:xfrm>
            <a:off x="-9070" y="0"/>
            <a:ext cx="9153069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C10398-9AEA-422E-B2F6-49F7A3E500E4}"/>
              </a:ext>
            </a:extLst>
          </p:cNvPr>
          <p:cNvSpPr/>
          <p:nvPr userDrawn="1"/>
        </p:nvSpPr>
        <p:spPr>
          <a:xfrm>
            <a:off x="-7163" y="0"/>
            <a:ext cx="9144000" cy="742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07B0F3-31A0-47D9-BB98-BBBC33F8D40E}"/>
              </a:ext>
            </a:extLst>
          </p:cNvPr>
          <p:cNvSpPr txBox="1"/>
          <p:nvPr userDrawn="1"/>
        </p:nvSpPr>
        <p:spPr>
          <a:xfrm>
            <a:off x="304800" y="-159376"/>
            <a:ext cx="76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600" b="1" dirty="0">
                <a:solidFill>
                  <a:schemeClr val="accent6"/>
                </a:solidFill>
              </a:rPr>
              <a:t>“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B8E0047-D13F-4F27-B447-5DD1E977D9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200150"/>
            <a:ext cx="3886200" cy="1981200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 b="0">
                <a:solidFill>
                  <a:schemeClr val="accent6"/>
                </a:solidFill>
              </a:defRPr>
            </a:lvl1pPr>
            <a:lvl2pPr marL="914400" indent="-457200">
              <a:buFont typeface="+mj-lt"/>
              <a:buAutoNum type="arabicParenR"/>
              <a:defRPr/>
            </a:lvl2pPr>
            <a:lvl3pPr marL="1257300" indent="-342900">
              <a:buFont typeface="+mj-lt"/>
              <a:buAutoNum type="arabicParenR"/>
              <a:defRPr/>
            </a:lvl3pPr>
            <a:lvl4pPr marL="1714500" indent="-342900">
              <a:buFont typeface="+mj-lt"/>
              <a:buAutoNum type="arabicParenR"/>
              <a:defRPr/>
            </a:lvl4pPr>
            <a:lvl5pPr marL="2171700" indent="-342900">
              <a:buFont typeface="+mj-lt"/>
              <a:buAutoNum type="arabicParenR"/>
              <a:defRPr/>
            </a:lvl5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citat-tekst</a:t>
            </a:r>
            <a:endParaRPr lang="en-US" dirty="0"/>
          </a:p>
        </p:txBody>
      </p:sp>
      <p:sp>
        <p:nvSpPr>
          <p:cNvPr id="71" name="Rectangle 5">
            <a:extLst>
              <a:ext uri="{FF2B5EF4-FFF2-40B4-BE49-F238E27FC236}">
                <a16:creationId xmlns:a16="http://schemas.microsoft.com/office/drawing/2014/main" id="{2749A82F-027B-46BD-8E7E-3D9E049C003A}"/>
              </a:ext>
            </a:extLst>
          </p:cNvPr>
          <p:cNvSpPr/>
          <p:nvPr userDrawn="1"/>
        </p:nvSpPr>
        <p:spPr>
          <a:xfrm>
            <a:off x="4627083" y="-4940"/>
            <a:ext cx="4529473" cy="51434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icture Placeholder 25">
            <a:extLst>
              <a:ext uri="{FF2B5EF4-FFF2-40B4-BE49-F238E27FC236}">
                <a16:creationId xmlns:a16="http://schemas.microsoft.com/office/drawing/2014/main" id="{DEB23939-69FF-4CD7-8F97-49BE273C98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8000" y="1"/>
            <a:ext cx="4558554" cy="5145882"/>
          </a:xfrm>
          <a:custGeom>
            <a:avLst/>
            <a:gdLst>
              <a:gd name="connsiteX0" fmla="*/ 3421237 w 4564062"/>
              <a:gd name="connsiteY0" fmla="*/ 377170 h 5143499"/>
              <a:gd name="connsiteX1" fmla="*/ 3448497 w 4564062"/>
              <a:gd name="connsiteY1" fmla="*/ 404430 h 5143499"/>
              <a:gd name="connsiteX2" fmla="*/ 3421237 w 4564062"/>
              <a:gd name="connsiteY2" fmla="*/ 431690 h 5143499"/>
              <a:gd name="connsiteX3" fmla="*/ 3393977 w 4564062"/>
              <a:gd name="connsiteY3" fmla="*/ 404430 h 5143499"/>
              <a:gd name="connsiteX4" fmla="*/ 3421237 w 4564062"/>
              <a:gd name="connsiteY4" fmla="*/ 377170 h 5143499"/>
              <a:gd name="connsiteX5" fmla="*/ 3513544 w 4564062"/>
              <a:gd name="connsiteY5" fmla="*/ 365955 h 5143499"/>
              <a:gd name="connsiteX6" fmla="*/ 3552019 w 4564062"/>
              <a:gd name="connsiteY6" fmla="*/ 404430 h 5143499"/>
              <a:gd name="connsiteX7" fmla="*/ 3513544 w 4564062"/>
              <a:gd name="connsiteY7" fmla="*/ 442905 h 5143499"/>
              <a:gd name="connsiteX8" fmla="*/ 3475069 w 4564062"/>
              <a:gd name="connsiteY8" fmla="*/ 404430 h 5143499"/>
              <a:gd name="connsiteX9" fmla="*/ 3513544 w 4564062"/>
              <a:gd name="connsiteY9" fmla="*/ 365955 h 5143499"/>
              <a:gd name="connsiteX10" fmla="*/ 3421237 w 4564062"/>
              <a:gd name="connsiteY10" fmla="*/ 359416 h 5143499"/>
              <a:gd name="connsiteX11" fmla="*/ 3376223 w 4564062"/>
              <a:gd name="connsiteY11" fmla="*/ 404430 h 5143499"/>
              <a:gd name="connsiteX12" fmla="*/ 3421237 w 4564062"/>
              <a:gd name="connsiteY12" fmla="*/ 449444 h 5143499"/>
              <a:gd name="connsiteX13" fmla="*/ 3466251 w 4564062"/>
              <a:gd name="connsiteY13" fmla="*/ 404430 h 5143499"/>
              <a:gd name="connsiteX14" fmla="*/ 3421237 w 4564062"/>
              <a:gd name="connsiteY14" fmla="*/ 359416 h 5143499"/>
              <a:gd name="connsiteX15" fmla="*/ 3513544 w 4564062"/>
              <a:gd name="connsiteY15" fmla="*/ 359416 h 5143499"/>
              <a:gd name="connsiteX16" fmla="*/ 3468530 w 4564062"/>
              <a:gd name="connsiteY16" fmla="*/ 404430 h 5143499"/>
              <a:gd name="connsiteX17" fmla="*/ 3513544 w 4564062"/>
              <a:gd name="connsiteY17" fmla="*/ 449444 h 5143499"/>
              <a:gd name="connsiteX18" fmla="*/ 3558558 w 4564062"/>
              <a:gd name="connsiteY18" fmla="*/ 404430 h 5143499"/>
              <a:gd name="connsiteX19" fmla="*/ 3513544 w 4564062"/>
              <a:gd name="connsiteY19" fmla="*/ 359416 h 5143499"/>
              <a:gd name="connsiteX20" fmla="*/ 3639428 w 4564062"/>
              <a:gd name="connsiteY20" fmla="*/ 347595 h 5143499"/>
              <a:gd name="connsiteX21" fmla="*/ 3653427 w 4564062"/>
              <a:gd name="connsiteY21" fmla="*/ 347595 h 5143499"/>
              <a:gd name="connsiteX22" fmla="*/ 3670727 w 4564062"/>
              <a:gd name="connsiteY22" fmla="*/ 349160 h 5143499"/>
              <a:gd name="connsiteX23" fmla="*/ 3677641 w 4564062"/>
              <a:gd name="connsiteY23" fmla="*/ 365467 h 5143499"/>
              <a:gd name="connsiteX24" fmla="*/ 3670883 w 4564062"/>
              <a:gd name="connsiteY24" fmla="*/ 382779 h 5143499"/>
              <a:gd name="connsiteX25" fmla="*/ 3653756 w 4564062"/>
              <a:gd name="connsiteY25" fmla="*/ 385169 h 5143499"/>
              <a:gd name="connsiteX26" fmla="*/ 3639428 w 4564062"/>
              <a:gd name="connsiteY26" fmla="*/ 385512 h 5143499"/>
              <a:gd name="connsiteX27" fmla="*/ 3639428 w 4564062"/>
              <a:gd name="connsiteY27" fmla="*/ 366553 h 5143499"/>
              <a:gd name="connsiteX28" fmla="*/ 4362271 w 4564062"/>
              <a:gd name="connsiteY28" fmla="*/ 347593 h 5143499"/>
              <a:gd name="connsiteX29" fmla="*/ 4376421 w 4564062"/>
              <a:gd name="connsiteY29" fmla="*/ 347608 h 5143499"/>
              <a:gd name="connsiteX30" fmla="*/ 4397425 w 4564062"/>
              <a:gd name="connsiteY30" fmla="*/ 352880 h 5143499"/>
              <a:gd name="connsiteX31" fmla="*/ 4399852 w 4564062"/>
              <a:gd name="connsiteY31" fmla="*/ 363935 h 5143499"/>
              <a:gd name="connsiteX32" fmla="*/ 4391855 w 4564062"/>
              <a:gd name="connsiteY32" fmla="*/ 383348 h 5143499"/>
              <a:gd name="connsiteX33" fmla="*/ 4391855 w 4564062"/>
              <a:gd name="connsiteY33" fmla="*/ 383345 h 5143499"/>
              <a:gd name="connsiteX34" fmla="*/ 4374932 w 4564062"/>
              <a:gd name="connsiteY34" fmla="*/ 385302 h 5143499"/>
              <a:gd name="connsiteX35" fmla="*/ 4362271 w 4564062"/>
              <a:gd name="connsiteY35" fmla="*/ 385325 h 5143499"/>
              <a:gd name="connsiteX36" fmla="*/ 4362271 w 4564062"/>
              <a:gd name="connsiteY36" fmla="*/ 366459 h 5143499"/>
              <a:gd name="connsiteX37" fmla="*/ 4038225 w 4564062"/>
              <a:gd name="connsiteY37" fmla="*/ 345385 h 5143499"/>
              <a:gd name="connsiteX38" fmla="*/ 4057933 w 4564062"/>
              <a:gd name="connsiteY38" fmla="*/ 362050 h 5143499"/>
              <a:gd name="connsiteX39" fmla="*/ 4056955 w 4564062"/>
              <a:gd name="connsiteY39" fmla="*/ 421063 h 5143499"/>
              <a:gd name="connsiteX40" fmla="*/ 4047505 w 4564062"/>
              <a:gd name="connsiteY40" fmla="*/ 432481 h 5143499"/>
              <a:gd name="connsiteX41" fmla="*/ 4031172 w 4564062"/>
              <a:gd name="connsiteY41" fmla="*/ 433553 h 5143499"/>
              <a:gd name="connsiteX42" fmla="*/ 4018236 w 4564062"/>
              <a:gd name="connsiteY42" fmla="*/ 419914 h 5143499"/>
              <a:gd name="connsiteX43" fmla="*/ 4015670 w 4564062"/>
              <a:gd name="connsiteY43" fmla="*/ 376392 h 5143499"/>
              <a:gd name="connsiteX44" fmla="*/ 4038225 w 4564062"/>
              <a:gd name="connsiteY44" fmla="*/ 345385 h 5143499"/>
              <a:gd name="connsiteX45" fmla="*/ 3728792 w 4564062"/>
              <a:gd name="connsiteY45" fmla="*/ 331708 h 5143499"/>
              <a:gd name="connsiteX46" fmla="*/ 3728792 w 4564062"/>
              <a:gd name="connsiteY46" fmla="*/ 389794 h 5143499"/>
              <a:gd name="connsiteX47" fmla="*/ 3728792 w 4564062"/>
              <a:gd name="connsiteY47" fmla="*/ 447880 h 5143499"/>
              <a:gd name="connsiteX48" fmla="*/ 3764902 w 4564062"/>
              <a:gd name="connsiteY48" fmla="*/ 447880 h 5143499"/>
              <a:gd name="connsiteX49" fmla="*/ 3801013 w 4564062"/>
              <a:gd name="connsiteY49" fmla="*/ 447880 h 5143499"/>
              <a:gd name="connsiteX50" fmla="*/ 3802700 w 4564062"/>
              <a:gd name="connsiteY50" fmla="*/ 441674 h 5143499"/>
              <a:gd name="connsiteX51" fmla="*/ 3804878 w 4564062"/>
              <a:gd name="connsiteY51" fmla="*/ 433747 h 5143499"/>
              <a:gd name="connsiteX52" fmla="*/ 3779244 w 4564062"/>
              <a:gd name="connsiteY52" fmla="*/ 431762 h 5143499"/>
              <a:gd name="connsiteX53" fmla="*/ 3753118 w 4564062"/>
              <a:gd name="connsiteY53" fmla="*/ 431497 h 5143499"/>
              <a:gd name="connsiteX54" fmla="*/ 3753118 w 4564062"/>
              <a:gd name="connsiteY54" fmla="*/ 413128 h 5143499"/>
              <a:gd name="connsiteX55" fmla="*/ 3753118 w 4564062"/>
              <a:gd name="connsiteY55" fmla="*/ 394759 h 5143499"/>
              <a:gd name="connsiteX56" fmla="*/ 3771735 w 4564062"/>
              <a:gd name="connsiteY56" fmla="*/ 394488 h 5143499"/>
              <a:gd name="connsiteX57" fmla="*/ 3790352 w 4564062"/>
              <a:gd name="connsiteY57" fmla="*/ 394218 h 5143499"/>
              <a:gd name="connsiteX58" fmla="*/ 3790352 w 4564062"/>
              <a:gd name="connsiteY58" fmla="*/ 386319 h 5143499"/>
              <a:gd name="connsiteX59" fmla="*/ 3790352 w 4564062"/>
              <a:gd name="connsiteY59" fmla="*/ 378419 h 5143499"/>
              <a:gd name="connsiteX60" fmla="*/ 3771735 w 4564062"/>
              <a:gd name="connsiteY60" fmla="*/ 378149 h 5143499"/>
              <a:gd name="connsiteX61" fmla="*/ 3753118 w 4564062"/>
              <a:gd name="connsiteY61" fmla="*/ 377879 h 5143499"/>
              <a:gd name="connsiteX62" fmla="*/ 3753118 w 4564062"/>
              <a:gd name="connsiteY62" fmla="*/ 362985 h 5143499"/>
              <a:gd name="connsiteX63" fmla="*/ 3753118 w 4564062"/>
              <a:gd name="connsiteY63" fmla="*/ 348091 h 5143499"/>
              <a:gd name="connsiteX64" fmla="*/ 3776700 w 4564062"/>
              <a:gd name="connsiteY64" fmla="*/ 347825 h 5143499"/>
              <a:gd name="connsiteX65" fmla="*/ 3800282 w 4564062"/>
              <a:gd name="connsiteY65" fmla="*/ 347559 h 5143499"/>
              <a:gd name="connsiteX66" fmla="*/ 3800282 w 4564062"/>
              <a:gd name="connsiteY66" fmla="*/ 339633 h 5143499"/>
              <a:gd name="connsiteX67" fmla="*/ 3800282 w 4564062"/>
              <a:gd name="connsiteY67" fmla="*/ 331708 h 5143499"/>
              <a:gd name="connsiteX68" fmla="*/ 3764537 w 4564062"/>
              <a:gd name="connsiteY68" fmla="*/ 331708 h 5143499"/>
              <a:gd name="connsiteX69" fmla="*/ 3940282 w 4564062"/>
              <a:gd name="connsiteY69" fmla="*/ 331708 h 5143499"/>
              <a:gd name="connsiteX70" fmla="*/ 3940282 w 4564062"/>
              <a:gd name="connsiteY70" fmla="*/ 389794 h 5143499"/>
              <a:gd name="connsiteX71" fmla="*/ 3940282 w 4564062"/>
              <a:gd name="connsiteY71" fmla="*/ 447880 h 5143499"/>
              <a:gd name="connsiteX72" fmla="*/ 3952198 w 4564062"/>
              <a:gd name="connsiteY72" fmla="*/ 447880 h 5143499"/>
              <a:gd name="connsiteX73" fmla="*/ 3964113 w 4564062"/>
              <a:gd name="connsiteY73" fmla="*/ 447880 h 5143499"/>
              <a:gd name="connsiteX74" fmla="*/ 3964113 w 4564062"/>
              <a:gd name="connsiteY74" fmla="*/ 389794 h 5143499"/>
              <a:gd name="connsiteX75" fmla="*/ 3964113 w 4564062"/>
              <a:gd name="connsiteY75" fmla="*/ 331708 h 5143499"/>
              <a:gd name="connsiteX76" fmla="*/ 3952198 w 4564062"/>
              <a:gd name="connsiteY76" fmla="*/ 331708 h 5143499"/>
              <a:gd name="connsiteX77" fmla="*/ 4115037 w 4564062"/>
              <a:gd name="connsiteY77" fmla="*/ 331708 h 5143499"/>
              <a:gd name="connsiteX78" fmla="*/ 4115037 w 4564062"/>
              <a:gd name="connsiteY78" fmla="*/ 389794 h 5143499"/>
              <a:gd name="connsiteX79" fmla="*/ 4115032 w 4564062"/>
              <a:gd name="connsiteY79" fmla="*/ 447880 h 5143499"/>
              <a:gd name="connsiteX80" fmla="*/ 4125955 w 4564062"/>
              <a:gd name="connsiteY80" fmla="*/ 447880 h 5143499"/>
              <a:gd name="connsiteX81" fmla="*/ 4136876 w 4564062"/>
              <a:gd name="connsiteY81" fmla="*/ 447880 h 5143499"/>
              <a:gd name="connsiteX82" fmla="*/ 4136876 w 4564062"/>
              <a:gd name="connsiteY82" fmla="*/ 406452 h 5143499"/>
              <a:gd name="connsiteX83" fmla="*/ 4136876 w 4564062"/>
              <a:gd name="connsiteY83" fmla="*/ 365025 h 5143499"/>
              <a:gd name="connsiteX84" fmla="*/ 4160505 w 4564062"/>
              <a:gd name="connsiteY84" fmla="*/ 406204 h 5143499"/>
              <a:gd name="connsiteX85" fmla="*/ 4184134 w 4564062"/>
              <a:gd name="connsiteY85" fmla="*/ 447383 h 5143499"/>
              <a:gd name="connsiteX86" fmla="*/ 4196251 w 4564062"/>
              <a:gd name="connsiteY86" fmla="*/ 447662 h 5143499"/>
              <a:gd name="connsiteX87" fmla="*/ 4208367 w 4564062"/>
              <a:gd name="connsiteY87" fmla="*/ 447941 h 5143499"/>
              <a:gd name="connsiteX88" fmla="*/ 4208367 w 4564062"/>
              <a:gd name="connsiteY88" fmla="*/ 389824 h 5143499"/>
              <a:gd name="connsiteX89" fmla="*/ 4208367 w 4564062"/>
              <a:gd name="connsiteY89" fmla="*/ 331708 h 5143499"/>
              <a:gd name="connsiteX90" fmla="*/ 4197445 w 4564062"/>
              <a:gd name="connsiteY90" fmla="*/ 331708 h 5143499"/>
              <a:gd name="connsiteX91" fmla="*/ 4186523 w 4564062"/>
              <a:gd name="connsiteY91" fmla="*/ 331708 h 5143499"/>
              <a:gd name="connsiteX92" fmla="*/ 4186495 w 4564062"/>
              <a:gd name="connsiteY92" fmla="*/ 370680 h 5143499"/>
              <a:gd name="connsiteX93" fmla="*/ 4185040 w 4564062"/>
              <a:gd name="connsiteY93" fmla="*/ 407772 h 5143499"/>
              <a:gd name="connsiteX94" fmla="*/ 4162576 w 4564062"/>
              <a:gd name="connsiteY94" fmla="*/ 368800 h 5143499"/>
              <a:gd name="connsiteX95" fmla="*/ 4141536 w 4564062"/>
              <a:gd name="connsiteY95" fmla="*/ 331708 h 5143499"/>
              <a:gd name="connsiteX96" fmla="*/ 4128286 w 4564062"/>
              <a:gd name="connsiteY96" fmla="*/ 331708 h 5143499"/>
              <a:gd name="connsiteX97" fmla="*/ 4241136 w 4564062"/>
              <a:gd name="connsiteY97" fmla="*/ 331708 h 5143499"/>
              <a:gd name="connsiteX98" fmla="*/ 4241136 w 4564062"/>
              <a:gd name="connsiteY98" fmla="*/ 389794 h 5143499"/>
              <a:gd name="connsiteX99" fmla="*/ 4241136 w 4564062"/>
              <a:gd name="connsiteY99" fmla="*/ 447880 h 5143499"/>
              <a:gd name="connsiteX100" fmla="*/ 4277874 w 4564062"/>
              <a:gd name="connsiteY100" fmla="*/ 447880 h 5143499"/>
              <a:gd name="connsiteX101" fmla="*/ 4314612 w 4564062"/>
              <a:gd name="connsiteY101" fmla="*/ 447880 h 5143499"/>
              <a:gd name="connsiteX102" fmla="*/ 4314612 w 4564062"/>
              <a:gd name="connsiteY102" fmla="*/ 439954 h 5143499"/>
              <a:gd name="connsiteX103" fmla="*/ 4314612 w 4564062"/>
              <a:gd name="connsiteY103" fmla="*/ 432028 h 5143499"/>
              <a:gd name="connsiteX104" fmla="*/ 4290037 w 4564062"/>
              <a:gd name="connsiteY104" fmla="*/ 431762 h 5143499"/>
              <a:gd name="connsiteX105" fmla="*/ 4265463 w 4564062"/>
              <a:gd name="connsiteY105" fmla="*/ 431497 h 5143499"/>
              <a:gd name="connsiteX106" fmla="*/ 4265463 w 4564062"/>
              <a:gd name="connsiteY106" fmla="*/ 413128 h 5143499"/>
              <a:gd name="connsiteX107" fmla="*/ 4265463 w 4564062"/>
              <a:gd name="connsiteY107" fmla="*/ 394758 h 5143499"/>
              <a:gd name="connsiteX108" fmla="*/ 4284080 w 4564062"/>
              <a:gd name="connsiteY108" fmla="*/ 394488 h 5143499"/>
              <a:gd name="connsiteX109" fmla="*/ 4302697 w 4564062"/>
              <a:gd name="connsiteY109" fmla="*/ 394218 h 5143499"/>
              <a:gd name="connsiteX110" fmla="*/ 4302697 w 4564062"/>
              <a:gd name="connsiteY110" fmla="*/ 386319 h 5143499"/>
              <a:gd name="connsiteX111" fmla="*/ 4302697 w 4564062"/>
              <a:gd name="connsiteY111" fmla="*/ 378419 h 5143499"/>
              <a:gd name="connsiteX112" fmla="*/ 4284080 w 4564062"/>
              <a:gd name="connsiteY112" fmla="*/ 378149 h 5143499"/>
              <a:gd name="connsiteX113" fmla="*/ 4265463 w 4564062"/>
              <a:gd name="connsiteY113" fmla="*/ 377879 h 5143499"/>
              <a:gd name="connsiteX114" fmla="*/ 4265463 w 4564062"/>
              <a:gd name="connsiteY114" fmla="*/ 362985 h 5143499"/>
              <a:gd name="connsiteX115" fmla="*/ 4265463 w 4564062"/>
              <a:gd name="connsiteY115" fmla="*/ 348091 h 5143499"/>
              <a:gd name="connsiteX116" fmla="*/ 4289045 w 4564062"/>
              <a:gd name="connsiteY116" fmla="*/ 347825 h 5143499"/>
              <a:gd name="connsiteX117" fmla="*/ 4312626 w 4564062"/>
              <a:gd name="connsiteY117" fmla="*/ 347559 h 5143499"/>
              <a:gd name="connsiteX118" fmla="*/ 4312626 w 4564062"/>
              <a:gd name="connsiteY118" fmla="*/ 339633 h 5143499"/>
              <a:gd name="connsiteX119" fmla="*/ 4312626 w 4564062"/>
              <a:gd name="connsiteY119" fmla="*/ 331708 h 5143499"/>
              <a:gd name="connsiteX120" fmla="*/ 4276881 w 4564062"/>
              <a:gd name="connsiteY120" fmla="*/ 331708 h 5143499"/>
              <a:gd name="connsiteX121" fmla="*/ 4337450 w 4564062"/>
              <a:gd name="connsiteY121" fmla="*/ 331706 h 5143499"/>
              <a:gd name="connsiteX122" fmla="*/ 4337450 w 4564062"/>
              <a:gd name="connsiteY122" fmla="*/ 389794 h 5143499"/>
              <a:gd name="connsiteX123" fmla="*/ 4337450 w 4564062"/>
              <a:gd name="connsiteY123" fmla="*/ 447879 h 5143499"/>
              <a:gd name="connsiteX124" fmla="*/ 4349861 w 4564062"/>
              <a:gd name="connsiteY124" fmla="*/ 447879 h 5143499"/>
              <a:gd name="connsiteX125" fmla="*/ 4362271 w 4564062"/>
              <a:gd name="connsiteY125" fmla="*/ 447879 h 5143499"/>
              <a:gd name="connsiteX126" fmla="*/ 4362271 w 4564062"/>
              <a:gd name="connsiteY126" fmla="*/ 424048 h 5143499"/>
              <a:gd name="connsiteX127" fmla="*/ 4362271 w 4564062"/>
              <a:gd name="connsiteY127" fmla="*/ 400219 h 5143499"/>
              <a:gd name="connsiteX128" fmla="*/ 4371001 w 4564062"/>
              <a:gd name="connsiteY128" fmla="*/ 400219 h 5143499"/>
              <a:gd name="connsiteX129" fmla="*/ 4379731 w 4564062"/>
              <a:gd name="connsiteY129" fmla="*/ 400219 h 5143499"/>
              <a:gd name="connsiteX130" fmla="*/ 4391276 w 4564062"/>
              <a:gd name="connsiteY130" fmla="*/ 424048 h 5143499"/>
              <a:gd name="connsiteX131" fmla="*/ 4402824 w 4564062"/>
              <a:gd name="connsiteY131" fmla="*/ 447879 h 5143499"/>
              <a:gd name="connsiteX132" fmla="*/ 4416307 w 4564062"/>
              <a:gd name="connsiteY132" fmla="*/ 447879 h 5143499"/>
              <a:gd name="connsiteX133" fmla="*/ 4429790 w 4564062"/>
              <a:gd name="connsiteY133" fmla="*/ 447508 h 5143499"/>
              <a:gd name="connsiteX134" fmla="*/ 4416474 w 4564062"/>
              <a:gd name="connsiteY134" fmla="*/ 422009 h 5143499"/>
              <a:gd name="connsiteX135" fmla="*/ 4403159 w 4564062"/>
              <a:gd name="connsiteY135" fmla="*/ 396884 h 5143499"/>
              <a:gd name="connsiteX136" fmla="*/ 4407927 w 4564062"/>
              <a:gd name="connsiteY136" fmla="*/ 394675 h 5143499"/>
              <a:gd name="connsiteX137" fmla="*/ 4422969 w 4564062"/>
              <a:gd name="connsiteY137" fmla="*/ 380103 h 5143499"/>
              <a:gd name="connsiteX138" fmla="*/ 4425298 w 4564062"/>
              <a:gd name="connsiteY138" fmla="*/ 364970 h 5143499"/>
              <a:gd name="connsiteX139" fmla="*/ 4416954 w 4564062"/>
              <a:gd name="connsiteY139" fmla="*/ 339627 h 5143499"/>
              <a:gd name="connsiteX140" fmla="*/ 4370040 w 4564062"/>
              <a:gd name="connsiteY140" fmla="*/ 331706 h 5143499"/>
              <a:gd name="connsiteX141" fmla="*/ 3614607 w 4564062"/>
              <a:gd name="connsiteY141" fmla="*/ 331613 h 5143499"/>
              <a:gd name="connsiteX142" fmla="*/ 3614607 w 4564062"/>
              <a:gd name="connsiteY142" fmla="*/ 389747 h 5143499"/>
              <a:gd name="connsiteX143" fmla="*/ 3614607 w 4564062"/>
              <a:gd name="connsiteY143" fmla="*/ 447880 h 5143499"/>
              <a:gd name="connsiteX144" fmla="*/ 3627017 w 4564062"/>
              <a:gd name="connsiteY144" fmla="*/ 447880 h 5143499"/>
              <a:gd name="connsiteX145" fmla="*/ 3639428 w 4564062"/>
              <a:gd name="connsiteY145" fmla="*/ 447880 h 5143499"/>
              <a:gd name="connsiteX146" fmla="*/ 3639428 w 4564062"/>
              <a:gd name="connsiteY146" fmla="*/ 424049 h 5143499"/>
              <a:gd name="connsiteX147" fmla="*/ 3639428 w 4564062"/>
              <a:gd name="connsiteY147" fmla="*/ 400220 h 5143499"/>
              <a:gd name="connsiteX148" fmla="*/ 3648390 w 4564062"/>
              <a:gd name="connsiteY148" fmla="*/ 400220 h 5143499"/>
              <a:gd name="connsiteX149" fmla="*/ 3657352 w 4564062"/>
              <a:gd name="connsiteY149" fmla="*/ 400220 h 5143499"/>
              <a:gd name="connsiteX150" fmla="*/ 3668903 w 4564062"/>
              <a:gd name="connsiteY150" fmla="*/ 424049 h 5143499"/>
              <a:gd name="connsiteX151" fmla="*/ 3680454 w 4564062"/>
              <a:gd name="connsiteY151" fmla="*/ 447880 h 5143499"/>
              <a:gd name="connsiteX152" fmla="*/ 3694272 w 4564062"/>
              <a:gd name="connsiteY152" fmla="*/ 447880 h 5143499"/>
              <a:gd name="connsiteX153" fmla="*/ 3708086 w 4564062"/>
              <a:gd name="connsiteY153" fmla="*/ 447880 h 5143499"/>
              <a:gd name="connsiteX154" fmla="*/ 3705168 w 4564062"/>
              <a:gd name="connsiteY154" fmla="*/ 442668 h 5143499"/>
              <a:gd name="connsiteX155" fmla="*/ 3681266 w 4564062"/>
              <a:gd name="connsiteY155" fmla="*/ 396797 h 5143499"/>
              <a:gd name="connsiteX156" fmla="*/ 3685103 w 4564062"/>
              <a:gd name="connsiteY156" fmla="*/ 394982 h 5143499"/>
              <a:gd name="connsiteX157" fmla="*/ 3699470 w 4564062"/>
              <a:gd name="connsiteY157" fmla="*/ 382271 h 5143499"/>
              <a:gd name="connsiteX158" fmla="*/ 3702805 w 4564062"/>
              <a:gd name="connsiteY158" fmla="*/ 366837 h 5143499"/>
              <a:gd name="connsiteX159" fmla="*/ 3688878 w 4564062"/>
              <a:gd name="connsiteY159" fmla="*/ 335121 h 5143499"/>
              <a:gd name="connsiteX160" fmla="*/ 3683614 w 4564062"/>
              <a:gd name="connsiteY160" fmla="*/ 332203 h 5143499"/>
              <a:gd name="connsiteX161" fmla="*/ 3649110 w 4564062"/>
              <a:gd name="connsiteY161" fmla="*/ 331908 h 5143499"/>
              <a:gd name="connsiteX162" fmla="*/ 3876609 w 4564062"/>
              <a:gd name="connsiteY162" fmla="*/ 329857 h 5143499"/>
              <a:gd name="connsiteX163" fmla="*/ 3858454 w 4564062"/>
              <a:gd name="connsiteY163" fmla="*/ 331211 h 5143499"/>
              <a:gd name="connsiteX164" fmla="*/ 3817160 w 4564062"/>
              <a:gd name="connsiteY164" fmla="*/ 388907 h 5143499"/>
              <a:gd name="connsiteX165" fmla="*/ 3844554 w 4564062"/>
              <a:gd name="connsiteY165" fmla="*/ 444686 h 5143499"/>
              <a:gd name="connsiteX166" fmla="*/ 3863828 w 4564062"/>
              <a:gd name="connsiteY166" fmla="*/ 450281 h 5143499"/>
              <a:gd name="connsiteX167" fmla="*/ 3863827 w 4564062"/>
              <a:gd name="connsiteY167" fmla="*/ 450281 h 5143499"/>
              <a:gd name="connsiteX168" fmla="*/ 3904939 w 4564062"/>
              <a:gd name="connsiteY168" fmla="*/ 445930 h 5143499"/>
              <a:gd name="connsiteX169" fmla="*/ 3907516 w 4564062"/>
              <a:gd name="connsiteY169" fmla="*/ 444950 h 5143499"/>
              <a:gd name="connsiteX170" fmla="*/ 3907516 w 4564062"/>
              <a:gd name="connsiteY170" fmla="*/ 413648 h 5143499"/>
              <a:gd name="connsiteX171" fmla="*/ 3907516 w 4564062"/>
              <a:gd name="connsiteY171" fmla="*/ 382347 h 5143499"/>
              <a:gd name="connsiteX172" fmla="*/ 3888154 w 4564062"/>
              <a:gd name="connsiteY172" fmla="*/ 382347 h 5143499"/>
              <a:gd name="connsiteX173" fmla="*/ 3868792 w 4564062"/>
              <a:gd name="connsiteY173" fmla="*/ 382347 h 5143499"/>
              <a:gd name="connsiteX174" fmla="*/ 3868792 w 4564062"/>
              <a:gd name="connsiteY174" fmla="*/ 391780 h 5143499"/>
              <a:gd name="connsiteX175" fmla="*/ 3868792 w 4564062"/>
              <a:gd name="connsiteY175" fmla="*/ 401213 h 5143499"/>
              <a:gd name="connsiteX176" fmla="*/ 3876239 w 4564062"/>
              <a:gd name="connsiteY176" fmla="*/ 401213 h 5143499"/>
              <a:gd name="connsiteX177" fmla="*/ 3883686 w 4564062"/>
              <a:gd name="connsiteY177" fmla="*/ 401213 h 5143499"/>
              <a:gd name="connsiteX178" fmla="*/ 3883686 w 4564062"/>
              <a:gd name="connsiteY178" fmla="*/ 417517 h 5143499"/>
              <a:gd name="connsiteX179" fmla="*/ 3883686 w 4564062"/>
              <a:gd name="connsiteY179" fmla="*/ 433821 h 5143499"/>
              <a:gd name="connsiteX180" fmla="*/ 3880604 w 4564062"/>
              <a:gd name="connsiteY180" fmla="*/ 434498 h 5143499"/>
              <a:gd name="connsiteX181" fmla="*/ 3871916 w 4564062"/>
              <a:gd name="connsiteY181" fmla="*/ 434485 h 5143499"/>
              <a:gd name="connsiteX182" fmla="*/ 3843251 w 4564062"/>
              <a:gd name="connsiteY182" fmla="*/ 384333 h 5143499"/>
              <a:gd name="connsiteX183" fmla="*/ 3852862 w 4564062"/>
              <a:gd name="connsiteY183" fmla="*/ 354494 h 5143499"/>
              <a:gd name="connsiteX184" fmla="*/ 3893119 w 4564062"/>
              <a:gd name="connsiteY184" fmla="*/ 348079 h 5143499"/>
              <a:gd name="connsiteX185" fmla="*/ 3907306 w 4564062"/>
              <a:gd name="connsiteY185" fmla="*/ 340892 h 5143499"/>
              <a:gd name="connsiteX186" fmla="*/ 3907020 w 4564062"/>
              <a:gd name="connsiteY186" fmla="*/ 332204 h 5143499"/>
              <a:gd name="connsiteX187" fmla="*/ 3898084 w 4564062"/>
              <a:gd name="connsiteY187" fmla="*/ 331039 h 5143499"/>
              <a:gd name="connsiteX188" fmla="*/ 3876609 w 4564062"/>
              <a:gd name="connsiteY188" fmla="*/ 329857 h 5143499"/>
              <a:gd name="connsiteX189" fmla="*/ 4038770 w 4564062"/>
              <a:gd name="connsiteY189" fmla="*/ 329847 h 5143499"/>
              <a:gd name="connsiteX190" fmla="*/ 4034113 w 4564062"/>
              <a:gd name="connsiteY190" fmla="*/ 329966 h 5143499"/>
              <a:gd name="connsiteX191" fmla="*/ 3989964 w 4564062"/>
              <a:gd name="connsiteY191" fmla="*/ 389415 h 5143499"/>
              <a:gd name="connsiteX192" fmla="*/ 4027652 w 4564062"/>
              <a:gd name="connsiteY192" fmla="*/ 449891 h 5143499"/>
              <a:gd name="connsiteX193" fmla="*/ 4070222 w 4564062"/>
              <a:gd name="connsiteY193" fmla="*/ 440365 h 5143499"/>
              <a:gd name="connsiteX194" fmla="*/ 4085372 w 4564062"/>
              <a:gd name="connsiteY194" fmla="*/ 389395 h 5143499"/>
              <a:gd name="connsiteX195" fmla="*/ 4063049 w 4564062"/>
              <a:gd name="connsiteY195" fmla="*/ 334696 h 5143499"/>
              <a:gd name="connsiteX196" fmla="*/ 4038770 w 4564062"/>
              <a:gd name="connsiteY196" fmla="*/ 329847 h 5143499"/>
              <a:gd name="connsiteX197" fmla="*/ 3421237 w 4564062"/>
              <a:gd name="connsiteY197" fmla="*/ 302442 h 5143499"/>
              <a:gd name="connsiteX198" fmla="*/ 3430567 w 4564062"/>
              <a:gd name="connsiteY198" fmla="*/ 311772 h 5143499"/>
              <a:gd name="connsiteX199" fmla="*/ 3421237 w 4564062"/>
              <a:gd name="connsiteY199" fmla="*/ 321102 h 5143499"/>
              <a:gd name="connsiteX200" fmla="*/ 3411907 w 4564062"/>
              <a:gd name="connsiteY200" fmla="*/ 311772 h 5143499"/>
              <a:gd name="connsiteX201" fmla="*/ 3421237 w 4564062"/>
              <a:gd name="connsiteY201" fmla="*/ 302442 h 5143499"/>
              <a:gd name="connsiteX202" fmla="*/ 3513544 w 4564062"/>
              <a:gd name="connsiteY202" fmla="*/ 292535 h 5143499"/>
              <a:gd name="connsiteX203" fmla="*/ 3534534 w 4564062"/>
              <a:gd name="connsiteY203" fmla="*/ 313525 h 5143499"/>
              <a:gd name="connsiteX204" fmla="*/ 3513544 w 4564062"/>
              <a:gd name="connsiteY204" fmla="*/ 334515 h 5143499"/>
              <a:gd name="connsiteX205" fmla="*/ 3492554 w 4564062"/>
              <a:gd name="connsiteY205" fmla="*/ 313525 h 5143499"/>
              <a:gd name="connsiteX206" fmla="*/ 3513544 w 4564062"/>
              <a:gd name="connsiteY206" fmla="*/ 292535 h 5143499"/>
              <a:gd name="connsiteX207" fmla="*/ 3513544 w 4564062"/>
              <a:gd name="connsiteY207" fmla="*/ 268511 h 5143499"/>
              <a:gd name="connsiteX208" fmla="*/ 3468530 w 4564062"/>
              <a:gd name="connsiteY208" fmla="*/ 313525 h 5143499"/>
              <a:gd name="connsiteX209" fmla="*/ 3513544 w 4564062"/>
              <a:gd name="connsiteY209" fmla="*/ 358539 h 5143499"/>
              <a:gd name="connsiteX210" fmla="*/ 3558558 w 4564062"/>
              <a:gd name="connsiteY210" fmla="*/ 313525 h 5143499"/>
              <a:gd name="connsiteX211" fmla="*/ 3513544 w 4564062"/>
              <a:gd name="connsiteY211" fmla="*/ 268511 h 5143499"/>
              <a:gd name="connsiteX212" fmla="*/ 3421237 w 4564062"/>
              <a:gd name="connsiteY212" fmla="*/ 266758 h 5143499"/>
              <a:gd name="connsiteX213" fmla="*/ 3376223 w 4564062"/>
              <a:gd name="connsiteY213" fmla="*/ 311772 h 5143499"/>
              <a:gd name="connsiteX214" fmla="*/ 3421237 w 4564062"/>
              <a:gd name="connsiteY214" fmla="*/ 356786 h 5143499"/>
              <a:gd name="connsiteX215" fmla="*/ 3466251 w 4564062"/>
              <a:gd name="connsiteY215" fmla="*/ 311772 h 5143499"/>
              <a:gd name="connsiteX216" fmla="*/ 3421237 w 4564062"/>
              <a:gd name="connsiteY216" fmla="*/ 266758 h 5143499"/>
              <a:gd name="connsiteX217" fmla="*/ 3772512 w 4564062"/>
              <a:gd name="connsiteY217" fmla="*/ 201648 h 5143499"/>
              <a:gd name="connsiteX218" fmla="*/ 3780569 w 4564062"/>
              <a:gd name="connsiteY218" fmla="*/ 225961 h 5143499"/>
              <a:gd name="connsiteX219" fmla="*/ 3788099 w 4564062"/>
              <a:gd name="connsiteY219" fmla="*/ 250289 h 5143499"/>
              <a:gd name="connsiteX220" fmla="*/ 3773224 w 4564062"/>
              <a:gd name="connsiteY220" fmla="*/ 250289 h 5143499"/>
              <a:gd name="connsiteX221" fmla="*/ 3758346 w 4564062"/>
              <a:gd name="connsiteY221" fmla="*/ 250289 h 5143499"/>
              <a:gd name="connsiteX222" fmla="*/ 3758910 w 4564062"/>
              <a:gd name="connsiteY222" fmla="*/ 248054 h 5143499"/>
              <a:gd name="connsiteX223" fmla="*/ 3772512 w 4564062"/>
              <a:gd name="connsiteY223" fmla="*/ 201648 h 5143499"/>
              <a:gd name="connsiteX224" fmla="*/ 3639428 w 4564062"/>
              <a:gd name="connsiteY224" fmla="*/ 194685 h 5143499"/>
              <a:gd name="connsiteX225" fmla="*/ 3647820 w 4564062"/>
              <a:gd name="connsiteY225" fmla="*/ 194685 h 5143499"/>
              <a:gd name="connsiteX226" fmla="*/ 3677496 w 4564062"/>
              <a:gd name="connsiteY226" fmla="*/ 204696 h 5143499"/>
              <a:gd name="connsiteX227" fmla="*/ 3685159 w 4564062"/>
              <a:gd name="connsiteY227" fmla="*/ 227005 h 5143499"/>
              <a:gd name="connsiteX228" fmla="*/ 3668747 w 4564062"/>
              <a:gd name="connsiteY228" fmla="*/ 276046 h 5143499"/>
              <a:gd name="connsiteX229" fmla="*/ 3651620 w 4564062"/>
              <a:gd name="connsiteY229" fmla="*/ 278936 h 5143499"/>
              <a:gd name="connsiteX230" fmla="*/ 3639428 w 4564062"/>
              <a:gd name="connsiteY230" fmla="*/ 279288 h 5143499"/>
              <a:gd name="connsiteX231" fmla="*/ 3639428 w 4564062"/>
              <a:gd name="connsiteY231" fmla="*/ 236985 h 5143499"/>
              <a:gd name="connsiteX232" fmla="*/ 3421237 w 4564062"/>
              <a:gd name="connsiteY232" fmla="*/ 186488 h 5143499"/>
              <a:gd name="connsiteX233" fmla="*/ 3455188 w 4564062"/>
              <a:gd name="connsiteY233" fmla="*/ 220439 h 5143499"/>
              <a:gd name="connsiteX234" fmla="*/ 3421237 w 4564062"/>
              <a:gd name="connsiteY234" fmla="*/ 254390 h 5143499"/>
              <a:gd name="connsiteX235" fmla="*/ 3387286 w 4564062"/>
              <a:gd name="connsiteY235" fmla="*/ 220439 h 5143499"/>
              <a:gd name="connsiteX236" fmla="*/ 3421237 w 4564062"/>
              <a:gd name="connsiteY236" fmla="*/ 186488 h 5143499"/>
              <a:gd name="connsiteX237" fmla="*/ 3614607 w 4564062"/>
              <a:gd name="connsiteY237" fmla="*/ 178798 h 5143499"/>
              <a:gd name="connsiteX238" fmla="*/ 3614607 w 4564062"/>
              <a:gd name="connsiteY238" fmla="*/ 236940 h 5143499"/>
              <a:gd name="connsiteX239" fmla="*/ 3614607 w 4564062"/>
              <a:gd name="connsiteY239" fmla="*/ 295079 h 5143499"/>
              <a:gd name="connsiteX240" fmla="*/ 3643648 w 4564062"/>
              <a:gd name="connsiteY240" fmla="*/ 294776 h 5143499"/>
              <a:gd name="connsiteX241" fmla="*/ 3672692 w 4564062"/>
              <a:gd name="connsiteY241" fmla="*/ 294472 h 5143499"/>
              <a:gd name="connsiteX242" fmla="*/ 3680491 w 4564062"/>
              <a:gd name="connsiteY242" fmla="*/ 290748 h 5143499"/>
              <a:gd name="connsiteX243" fmla="*/ 3708486 w 4564062"/>
              <a:gd name="connsiteY243" fmla="*/ 255252 h 5143499"/>
              <a:gd name="connsiteX244" fmla="*/ 3709572 w 4564062"/>
              <a:gd name="connsiteY244" fmla="*/ 221549 h 5143499"/>
              <a:gd name="connsiteX245" fmla="*/ 3671314 w 4564062"/>
              <a:gd name="connsiteY245" fmla="*/ 179790 h 5143499"/>
              <a:gd name="connsiteX246" fmla="*/ 3640287 w 4564062"/>
              <a:gd name="connsiteY246" fmla="*/ 178798 h 5143499"/>
              <a:gd name="connsiteX247" fmla="*/ 4068368 w 4564062"/>
              <a:gd name="connsiteY247" fmla="*/ 178797 h 5143499"/>
              <a:gd name="connsiteX248" fmla="*/ 4068368 w 4564062"/>
              <a:gd name="connsiteY248" fmla="*/ 236883 h 5143499"/>
              <a:gd name="connsiteX249" fmla="*/ 4068369 w 4564062"/>
              <a:gd name="connsiteY249" fmla="*/ 294969 h 5143499"/>
              <a:gd name="connsiteX250" fmla="*/ 4080765 w 4564062"/>
              <a:gd name="connsiteY250" fmla="*/ 294969 h 5143499"/>
              <a:gd name="connsiteX251" fmla="*/ 4093160 w 4564062"/>
              <a:gd name="connsiteY251" fmla="*/ 294969 h 5143499"/>
              <a:gd name="connsiteX252" fmla="*/ 4093424 w 4564062"/>
              <a:gd name="connsiteY252" fmla="*/ 267805 h 5143499"/>
              <a:gd name="connsiteX253" fmla="*/ 4093688 w 4564062"/>
              <a:gd name="connsiteY253" fmla="*/ 240641 h 5143499"/>
              <a:gd name="connsiteX254" fmla="*/ 4112917 w 4564062"/>
              <a:gd name="connsiteY254" fmla="*/ 267805 h 5143499"/>
              <a:gd name="connsiteX255" fmla="*/ 4132145 w 4564062"/>
              <a:gd name="connsiteY255" fmla="*/ 294969 h 5143499"/>
              <a:gd name="connsiteX256" fmla="*/ 4147389 w 4564062"/>
              <a:gd name="connsiteY256" fmla="*/ 294969 h 5143499"/>
              <a:gd name="connsiteX257" fmla="*/ 4162634 w 4564062"/>
              <a:gd name="connsiteY257" fmla="*/ 294969 h 5143499"/>
              <a:gd name="connsiteX258" fmla="*/ 4140916 w 4564062"/>
              <a:gd name="connsiteY258" fmla="*/ 265449 h 5143499"/>
              <a:gd name="connsiteX259" fmla="*/ 4119198 w 4564062"/>
              <a:gd name="connsiteY259" fmla="*/ 235929 h 5143499"/>
              <a:gd name="connsiteX260" fmla="*/ 4120947 w 4564062"/>
              <a:gd name="connsiteY260" fmla="*/ 233428 h 5143499"/>
              <a:gd name="connsiteX261" fmla="*/ 4155746 w 4564062"/>
              <a:gd name="connsiteY261" fmla="*/ 179267 h 5143499"/>
              <a:gd name="connsiteX262" fmla="*/ 4141931 w 4564062"/>
              <a:gd name="connsiteY262" fmla="*/ 178797 h 5143499"/>
              <a:gd name="connsiteX263" fmla="*/ 4128117 w 4564062"/>
              <a:gd name="connsiteY263" fmla="*/ 178797 h 5143499"/>
              <a:gd name="connsiteX264" fmla="*/ 4110903 w 4564062"/>
              <a:gd name="connsiteY264" fmla="*/ 206605 h 5143499"/>
              <a:gd name="connsiteX265" fmla="*/ 4093688 w 4564062"/>
              <a:gd name="connsiteY265" fmla="*/ 234413 h 5143499"/>
              <a:gd name="connsiteX266" fmla="*/ 4093424 w 4564062"/>
              <a:gd name="connsiteY266" fmla="*/ 206605 h 5143499"/>
              <a:gd name="connsiteX267" fmla="*/ 4093160 w 4564062"/>
              <a:gd name="connsiteY267" fmla="*/ 178797 h 5143499"/>
              <a:gd name="connsiteX268" fmla="*/ 4080764 w 4564062"/>
              <a:gd name="connsiteY268" fmla="*/ 178797 h 5143499"/>
              <a:gd name="connsiteX269" fmla="*/ 4182554 w 4564062"/>
              <a:gd name="connsiteY269" fmla="*/ 178797 h 5143499"/>
              <a:gd name="connsiteX270" fmla="*/ 4182554 w 4564062"/>
              <a:gd name="connsiteY270" fmla="*/ 236883 h 5143499"/>
              <a:gd name="connsiteX271" fmla="*/ 4182554 w 4564062"/>
              <a:gd name="connsiteY271" fmla="*/ 294969 h 5143499"/>
              <a:gd name="connsiteX272" fmla="*/ 4219292 w 4564062"/>
              <a:gd name="connsiteY272" fmla="*/ 294969 h 5143499"/>
              <a:gd name="connsiteX273" fmla="*/ 4256030 w 4564062"/>
              <a:gd name="connsiteY273" fmla="*/ 294969 h 5143499"/>
              <a:gd name="connsiteX274" fmla="*/ 4256030 w 4564062"/>
              <a:gd name="connsiteY274" fmla="*/ 287026 h 5143499"/>
              <a:gd name="connsiteX275" fmla="*/ 4256030 w 4564062"/>
              <a:gd name="connsiteY275" fmla="*/ 279082 h 5143499"/>
              <a:gd name="connsiteX276" fmla="*/ 4231704 w 4564062"/>
              <a:gd name="connsiteY276" fmla="*/ 279082 h 5143499"/>
              <a:gd name="connsiteX277" fmla="*/ 4207377 w 4564062"/>
              <a:gd name="connsiteY277" fmla="*/ 279082 h 5143499"/>
              <a:gd name="connsiteX278" fmla="*/ 4207377 w 4564062"/>
              <a:gd name="connsiteY278" fmla="*/ 260713 h 5143499"/>
              <a:gd name="connsiteX279" fmla="*/ 4207377 w 4564062"/>
              <a:gd name="connsiteY279" fmla="*/ 242344 h 5143499"/>
              <a:gd name="connsiteX280" fmla="*/ 4225746 w 4564062"/>
              <a:gd name="connsiteY280" fmla="*/ 242344 h 5143499"/>
              <a:gd name="connsiteX281" fmla="*/ 4244115 w 4564062"/>
              <a:gd name="connsiteY281" fmla="*/ 242344 h 5143499"/>
              <a:gd name="connsiteX282" fmla="*/ 4244115 w 4564062"/>
              <a:gd name="connsiteY282" fmla="*/ 233904 h 5143499"/>
              <a:gd name="connsiteX283" fmla="*/ 4244115 w 4564062"/>
              <a:gd name="connsiteY283" fmla="*/ 225465 h 5143499"/>
              <a:gd name="connsiteX284" fmla="*/ 4225746 w 4564062"/>
              <a:gd name="connsiteY284" fmla="*/ 225465 h 5143499"/>
              <a:gd name="connsiteX285" fmla="*/ 4207377 w 4564062"/>
              <a:gd name="connsiteY285" fmla="*/ 225465 h 5143499"/>
              <a:gd name="connsiteX286" fmla="*/ 4207377 w 4564062"/>
              <a:gd name="connsiteY286" fmla="*/ 210571 h 5143499"/>
              <a:gd name="connsiteX287" fmla="*/ 4207377 w 4564062"/>
              <a:gd name="connsiteY287" fmla="*/ 195677 h 5143499"/>
              <a:gd name="connsiteX288" fmla="*/ 4231207 w 4564062"/>
              <a:gd name="connsiteY288" fmla="*/ 195677 h 5143499"/>
              <a:gd name="connsiteX289" fmla="*/ 4255037 w 4564062"/>
              <a:gd name="connsiteY289" fmla="*/ 195677 h 5143499"/>
              <a:gd name="connsiteX290" fmla="*/ 4255037 w 4564062"/>
              <a:gd name="connsiteY290" fmla="*/ 187237 h 5143499"/>
              <a:gd name="connsiteX291" fmla="*/ 4255037 w 4564062"/>
              <a:gd name="connsiteY291" fmla="*/ 178797 h 5143499"/>
              <a:gd name="connsiteX292" fmla="*/ 4218796 w 4564062"/>
              <a:gd name="connsiteY292" fmla="*/ 178797 h 5143499"/>
              <a:gd name="connsiteX293" fmla="*/ 3788116 w 4564062"/>
              <a:gd name="connsiteY293" fmla="*/ 178747 h 5143499"/>
              <a:gd name="connsiteX294" fmla="*/ 3773181 w 4564062"/>
              <a:gd name="connsiteY294" fmla="*/ 179022 h 5143499"/>
              <a:gd name="connsiteX295" fmla="*/ 3758247 w 4564062"/>
              <a:gd name="connsiteY295" fmla="*/ 179294 h 5143499"/>
              <a:gd name="connsiteX296" fmla="*/ 3739540 w 4564062"/>
              <a:gd name="connsiteY296" fmla="*/ 235394 h 5143499"/>
              <a:gd name="connsiteX297" fmla="*/ 3720278 w 4564062"/>
              <a:gd name="connsiteY297" fmla="*/ 293233 h 5143499"/>
              <a:gd name="connsiteX298" fmla="*/ 3732473 w 4564062"/>
              <a:gd name="connsiteY298" fmla="*/ 294971 h 5143499"/>
              <a:gd name="connsiteX299" fmla="*/ 3745224 w 4564062"/>
              <a:gd name="connsiteY299" fmla="*/ 294971 h 5143499"/>
              <a:gd name="connsiteX300" fmla="*/ 3749171 w 4564062"/>
              <a:gd name="connsiteY300" fmla="*/ 281055 h 5143499"/>
              <a:gd name="connsiteX301" fmla="*/ 3753116 w 4564062"/>
              <a:gd name="connsiteY301" fmla="*/ 267138 h 5143499"/>
              <a:gd name="connsiteX302" fmla="*/ 3773340 w 4564062"/>
              <a:gd name="connsiteY302" fmla="*/ 267402 h 5143499"/>
              <a:gd name="connsiteX303" fmla="*/ 3793561 w 4564062"/>
              <a:gd name="connsiteY303" fmla="*/ 267666 h 5143499"/>
              <a:gd name="connsiteX304" fmla="*/ 3797725 w 4564062"/>
              <a:gd name="connsiteY304" fmla="*/ 281069 h 5143499"/>
              <a:gd name="connsiteX305" fmla="*/ 3801891 w 4564062"/>
              <a:gd name="connsiteY305" fmla="*/ 294472 h 5143499"/>
              <a:gd name="connsiteX306" fmla="*/ 3814491 w 4564062"/>
              <a:gd name="connsiteY306" fmla="*/ 294750 h 5143499"/>
              <a:gd name="connsiteX307" fmla="*/ 3827089 w 4564062"/>
              <a:gd name="connsiteY307" fmla="*/ 294231 h 5143499"/>
              <a:gd name="connsiteX308" fmla="*/ 3794687 w 4564062"/>
              <a:gd name="connsiteY308" fmla="*/ 197887 h 5143499"/>
              <a:gd name="connsiteX309" fmla="*/ 3847941 w 4564062"/>
              <a:gd name="connsiteY309" fmla="*/ 178742 h 5143499"/>
              <a:gd name="connsiteX310" fmla="*/ 3847941 w 4564062"/>
              <a:gd name="connsiteY310" fmla="*/ 236855 h 5143499"/>
              <a:gd name="connsiteX311" fmla="*/ 3847941 w 4564062"/>
              <a:gd name="connsiteY311" fmla="*/ 294969 h 5143499"/>
              <a:gd name="connsiteX312" fmla="*/ 3858853 w 4564062"/>
              <a:gd name="connsiteY312" fmla="*/ 294969 h 5143499"/>
              <a:gd name="connsiteX313" fmla="*/ 3869764 w 4564062"/>
              <a:gd name="connsiteY313" fmla="*/ 294969 h 5143499"/>
              <a:gd name="connsiteX314" fmla="*/ 3870023 w 4564062"/>
              <a:gd name="connsiteY314" fmla="*/ 254131 h 5143499"/>
              <a:gd name="connsiteX315" fmla="*/ 3870282 w 4564062"/>
              <a:gd name="connsiteY315" fmla="*/ 213294 h 5143499"/>
              <a:gd name="connsiteX316" fmla="*/ 3893173 w 4564062"/>
              <a:gd name="connsiteY316" fmla="*/ 253883 h 5143499"/>
              <a:gd name="connsiteX317" fmla="*/ 3916064 w 4564062"/>
              <a:gd name="connsiteY317" fmla="*/ 294473 h 5143499"/>
              <a:gd name="connsiteX318" fmla="*/ 3928670 w 4564062"/>
              <a:gd name="connsiteY318" fmla="*/ 294751 h 5143499"/>
              <a:gd name="connsiteX319" fmla="*/ 3941276 w 4564062"/>
              <a:gd name="connsiteY319" fmla="*/ 295029 h 5143499"/>
              <a:gd name="connsiteX320" fmla="*/ 3941276 w 4564062"/>
              <a:gd name="connsiteY320" fmla="*/ 236913 h 5143499"/>
              <a:gd name="connsiteX321" fmla="*/ 3941276 w 4564062"/>
              <a:gd name="connsiteY321" fmla="*/ 178798 h 5143499"/>
              <a:gd name="connsiteX322" fmla="*/ 3929869 w 4564062"/>
              <a:gd name="connsiteY322" fmla="*/ 178798 h 5143499"/>
              <a:gd name="connsiteX323" fmla="*/ 3918462 w 4564062"/>
              <a:gd name="connsiteY323" fmla="*/ 178798 h 5143499"/>
              <a:gd name="connsiteX324" fmla="*/ 3918203 w 4564062"/>
              <a:gd name="connsiteY324" fmla="*/ 217228 h 5143499"/>
              <a:gd name="connsiteX325" fmla="*/ 3917943 w 4564062"/>
              <a:gd name="connsiteY325" fmla="*/ 255659 h 5143499"/>
              <a:gd name="connsiteX326" fmla="*/ 3896552 w 4564062"/>
              <a:gd name="connsiteY326" fmla="*/ 217476 h 5143499"/>
              <a:gd name="connsiteX327" fmla="*/ 3875161 w 4564062"/>
              <a:gd name="connsiteY327" fmla="*/ 179294 h 5143499"/>
              <a:gd name="connsiteX328" fmla="*/ 3861551 w 4564062"/>
              <a:gd name="connsiteY328" fmla="*/ 179018 h 5143499"/>
              <a:gd name="connsiteX329" fmla="*/ 4010876 w 4564062"/>
              <a:gd name="connsiteY329" fmla="*/ 176963 h 5143499"/>
              <a:gd name="connsiteX330" fmla="*/ 3995369 w 4564062"/>
              <a:gd name="connsiteY330" fmla="*/ 177893 h 5143499"/>
              <a:gd name="connsiteX331" fmla="*/ 3969496 w 4564062"/>
              <a:gd name="connsiteY331" fmla="*/ 197895 h 5143499"/>
              <a:gd name="connsiteX332" fmla="*/ 3967863 w 4564062"/>
              <a:gd name="connsiteY332" fmla="*/ 210179 h 5143499"/>
              <a:gd name="connsiteX333" fmla="*/ 3993758 w 4564062"/>
              <a:gd name="connsiteY333" fmla="*/ 241821 h 5143499"/>
              <a:gd name="connsiteX334" fmla="*/ 4014798 w 4564062"/>
              <a:gd name="connsiteY334" fmla="*/ 257833 h 5143499"/>
              <a:gd name="connsiteX335" fmla="*/ 4014074 w 4564062"/>
              <a:gd name="connsiteY335" fmla="*/ 274937 h 5143499"/>
              <a:gd name="connsiteX336" fmla="*/ 3969784 w 4564062"/>
              <a:gd name="connsiteY336" fmla="*/ 275379 h 5143499"/>
              <a:gd name="connsiteX337" fmla="*/ 3968295 w 4564062"/>
              <a:gd name="connsiteY337" fmla="*/ 284624 h 5143499"/>
              <a:gd name="connsiteX338" fmla="*/ 3968580 w 4564062"/>
              <a:gd name="connsiteY338" fmla="*/ 294388 h 5143499"/>
              <a:gd name="connsiteX339" fmla="*/ 3972508 w 4564062"/>
              <a:gd name="connsiteY339" fmla="*/ 295202 h 5143499"/>
              <a:gd name="connsiteX340" fmla="*/ 3982933 w 4564062"/>
              <a:gd name="connsiteY340" fmla="*/ 296857 h 5143499"/>
              <a:gd name="connsiteX341" fmla="*/ 4038732 w 4564062"/>
              <a:gd name="connsiteY341" fmla="*/ 277886 h 5143499"/>
              <a:gd name="connsiteX342" fmla="*/ 4039744 w 4564062"/>
              <a:gd name="connsiteY342" fmla="*/ 248953 h 5143499"/>
              <a:gd name="connsiteX343" fmla="*/ 4011772 w 4564062"/>
              <a:gd name="connsiteY343" fmla="*/ 224953 h 5143499"/>
              <a:gd name="connsiteX344" fmla="*/ 3991917 w 4564062"/>
              <a:gd name="connsiteY344" fmla="*/ 204786 h 5143499"/>
              <a:gd name="connsiteX345" fmla="*/ 4001934 w 4564062"/>
              <a:gd name="connsiteY345" fmla="*/ 193655 h 5143499"/>
              <a:gd name="connsiteX346" fmla="*/ 4027659 w 4564062"/>
              <a:gd name="connsiteY346" fmla="*/ 195615 h 5143499"/>
              <a:gd name="connsiteX347" fmla="*/ 4034896 w 4564062"/>
              <a:gd name="connsiteY347" fmla="*/ 197651 h 5143499"/>
              <a:gd name="connsiteX348" fmla="*/ 4035392 w 4564062"/>
              <a:gd name="connsiteY348" fmla="*/ 188975 h 5143499"/>
              <a:gd name="connsiteX349" fmla="*/ 4035106 w 4564062"/>
              <a:gd name="connsiteY349" fmla="*/ 180287 h 5143499"/>
              <a:gd name="connsiteX350" fmla="*/ 4027163 w 4564062"/>
              <a:gd name="connsiteY350" fmla="*/ 178633 h 5143499"/>
              <a:gd name="connsiteX351" fmla="*/ 4010876 w 4564062"/>
              <a:gd name="connsiteY351" fmla="*/ 176963 h 5143499"/>
              <a:gd name="connsiteX352" fmla="*/ 3421237 w 4564062"/>
              <a:gd name="connsiteY352" fmla="*/ 175425 h 5143499"/>
              <a:gd name="connsiteX353" fmla="*/ 3376223 w 4564062"/>
              <a:gd name="connsiteY353" fmla="*/ 220439 h 5143499"/>
              <a:gd name="connsiteX354" fmla="*/ 3421237 w 4564062"/>
              <a:gd name="connsiteY354" fmla="*/ 265453 h 5143499"/>
              <a:gd name="connsiteX355" fmla="*/ 3466251 w 4564062"/>
              <a:gd name="connsiteY355" fmla="*/ 220439 h 5143499"/>
              <a:gd name="connsiteX356" fmla="*/ 3421237 w 4564062"/>
              <a:gd name="connsiteY356" fmla="*/ 175425 h 5143499"/>
              <a:gd name="connsiteX357" fmla="*/ 0 w 4564062"/>
              <a:gd name="connsiteY357" fmla="*/ 0 h 5143499"/>
              <a:gd name="connsiteX358" fmla="*/ 4564062 w 4564062"/>
              <a:gd name="connsiteY358" fmla="*/ 0 h 5143499"/>
              <a:gd name="connsiteX359" fmla="*/ 4564062 w 4564062"/>
              <a:gd name="connsiteY359" fmla="*/ 5143499 h 5143499"/>
              <a:gd name="connsiteX360" fmla="*/ 0 w 4564062"/>
              <a:gd name="connsiteY360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</a:cxnLst>
            <a:rect l="l" t="t" r="r" b="b"/>
            <a:pathLst>
              <a:path w="4564062" h="5143499">
                <a:moveTo>
                  <a:pt x="3421237" y="377170"/>
                </a:moveTo>
                <a:cubicBezTo>
                  <a:pt x="3436292" y="377170"/>
                  <a:pt x="3448497" y="389375"/>
                  <a:pt x="3448497" y="404430"/>
                </a:cubicBezTo>
                <a:cubicBezTo>
                  <a:pt x="3448497" y="419485"/>
                  <a:pt x="3436292" y="431690"/>
                  <a:pt x="3421237" y="431690"/>
                </a:cubicBezTo>
                <a:cubicBezTo>
                  <a:pt x="3406182" y="431690"/>
                  <a:pt x="3393977" y="419485"/>
                  <a:pt x="3393977" y="404430"/>
                </a:cubicBezTo>
                <a:cubicBezTo>
                  <a:pt x="3393977" y="389375"/>
                  <a:pt x="3406182" y="377170"/>
                  <a:pt x="3421237" y="377170"/>
                </a:cubicBezTo>
                <a:close/>
                <a:moveTo>
                  <a:pt x="3513544" y="365955"/>
                </a:moveTo>
                <a:cubicBezTo>
                  <a:pt x="3534793" y="365955"/>
                  <a:pt x="3552019" y="383181"/>
                  <a:pt x="3552019" y="404430"/>
                </a:cubicBezTo>
                <a:cubicBezTo>
                  <a:pt x="3552019" y="425679"/>
                  <a:pt x="3534793" y="442905"/>
                  <a:pt x="3513544" y="442905"/>
                </a:cubicBezTo>
                <a:cubicBezTo>
                  <a:pt x="3492295" y="442905"/>
                  <a:pt x="3475069" y="425679"/>
                  <a:pt x="3475069" y="404430"/>
                </a:cubicBezTo>
                <a:cubicBezTo>
                  <a:pt x="3475069" y="383181"/>
                  <a:pt x="3492295" y="365955"/>
                  <a:pt x="3513544" y="365955"/>
                </a:cubicBezTo>
                <a:close/>
                <a:moveTo>
                  <a:pt x="3421237" y="359416"/>
                </a:moveTo>
                <a:cubicBezTo>
                  <a:pt x="3396376" y="359416"/>
                  <a:pt x="3376223" y="379569"/>
                  <a:pt x="3376223" y="404430"/>
                </a:cubicBezTo>
                <a:cubicBezTo>
                  <a:pt x="3376223" y="429291"/>
                  <a:pt x="3396376" y="449444"/>
                  <a:pt x="3421237" y="449444"/>
                </a:cubicBezTo>
                <a:cubicBezTo>
                  <a:pt x="3446098" y="449444"/>
                  <a:pt x="3466251" y="429291"/>
                  <a:pt x="3466251" y="404430"/>
                </a:cubicBezTo>
                <a:cubicBezTo>
                  <a:pt x="3466251" y="379569"/>
                  <a:pt x="3446098" y="359416"/>
                  <a:pt x="3421237" y="359416"/>
                </a:cubicBezTo>
                <a:close/>
                <a:moveTo>
                  <a:pt x="3513544" y="359416"/>
                </a:moveTo>
                <a:cubicBezTo>
                  <a:pt x="3488683" y="359416"/>
                  <a:pt x="3468530" y="379569"/>
                  <a:pt x="3468530" y="404430"/>
                </a:cubicBezTo>
                <a:cubicBezTo>
                  <a:pt x="3468530" y="429291"/>
                  <a:pt x="3488683" y="449444"/>
                  <a:pt x="3513544" y="449444"/>
                </a:cubicBezTo>
                <a:cubicBezTo>
                  <a:pt x="3538405" y="449444"/>
                  <a:pt x="3558558" y="429291"/>
                  <a:pt x="3558558" y="404430"/>
                </a:cubicBezTo>
                <a:cubicBezTo>
                  <a:pt x="3558558" y="379569"/>
                  <a:pt x="3538405" y="359416"/>
                  <a:pt x="3513544" y="359416"/>
                </a:cubicBezTo>
                <a:close/>
                <a:moveTo>
                  <a:pt x="3639428" y="347595"/>
                </a:moveTo>
                <a:lnTo>
                  <a:pt x="3653427" y="347595"/>
                </a:lnTo>
                <a:cubicBezTo>
                  <a:pt x="3664118" y="347595"/>
                  <a:pt x="3668206" y="347964"/>
                  <a:pt x="3670727" y="349160"/>
                </a:cubicBezTo>
                <a:cubicBezTo>
                  <a:pt x="3675517" y="351433"/>
                  <a:pt x="3677624" y="356395"/>
                  <a:pt x="3677641" y="365467"/>
                </a:cubicBezTo>
                <a:cubicBezTo>
                  <a:pt x="3677660" y="373949"/>
                  <a:pt x="3675542" y="379369"/>
                  <a:pt x="3670883" y="382779"/>
                </a:cubicBezTo>
                <a:cubicBezTo>
                  <a:pt x="3668422" y="384579"/>
                  <a:pt x="3666343" y="384870"/>
                  <a:pt x="3653756" y="385169"/>
                </a:cubicBezTo>
                <a:lnTo>
                  <a:pt x="3639428" y="385512"/>
                </a:lnTo>
                <a:lnTo>
                  <a:pt x="3639428" y="366553"/>
                </a:lnTo>
                <a:close/>
                <a:moveTo>
                  <a:pt x="4362271" y="347593"/>
                </a:moveTo>
                <a:lnTo>
                  <a:pt x="4376421" y="347608"/>
                </a:lnTo>
                <a:cubicBezTo>
                  <a:pt x="4391718" y="347624"/>
                  <a:pt x="4393935" y="348182"/>
                  <a:pt x="4397425" y="352880"/>
                </a:cubicBezTo>
                <a:cubicBezTo>
                  <a:pt x="4399054" y="355074"/>
                  <a:pt x="4399582" y="357474"/>
                  <a:pt x="4399852" y="363935"/>
                </a:cubicBezTo>
                <a:cubicBezTo>
                  <a:pt x="4400317" y="375026"/>
                  <a:pt x="4398046" y="380538"/>
                  <a:pt x="4391855" y="383348"/>
                </a:cubicBezTo>
                <a:lnTo>
                  <a:pt x="4391855" y="383345"/>
                </a:lnTo>
                <a:cubicBezTo>
                  <a:pt x="4388354" y="384934"/>
                  <a:pt x="4385327" y="385284"/>
                  <a:pt x="4374932" y="385302"/>
                </a:cubicBezTo>
                <a:lnTo>
                  <a:pt x="4362271" y="385325"/>
                </a:lnTo>
                <a:lnTo>
                  <a:pt x="4362271" y="366459"/>
                </a:lnTo>
                <a:close/>
                <a:moveTo>
                  <a:pt x="4038225" y="345385"/>
                </a:moveTo>
                <a:cubicBezTo>
                  <a:pt x="4049082" y="345340"/>
                  <a:pt x="4054812" y="350185"/>
                  <a:pt x="4057933" y="362050"/>
                </a:cubicBezTo>
                <a:cubicBezTo>
                  <a:pt x="4061363" y="375087"/>
                  <a:pt x="4060780" y="410221"/>
                  <a:pt x="4056955" y="421063"/>
                </a:cubicBezTo>
                <a:cubicBezTo>
                  <a:pt x="4055265" y="425852"/>
                  <a:pt x="4051510" y="430387"/>
                  <a:pt x="4047505" y="432481"/>
                </a:cubicBezTo>
                <a:cubicBezTo>
                  <a:pt x="4043497" y="434576"/>
                  <a:pt x="4036537" y="435034"/>
                  <a:pt x="4031172" y="433553"/>
                </a:cubicBezTo>
                <a:cubicBezTo>
                  <a:pt x="4024936" y="431831"/>
                  <a:pt x="4020403" y="427053"/>
                  <a:pt x="4018236" y="419914"/>
                </a:cubicBezTo>
                <a:cubicBezTo>
                  <a:pt x="4015699" y="411566"/>
                  <a:pt x="4014493" y="391065"/>
                  <a:pt x="4015670" y="376392"/>
                </a:cubicBezTo>
                <a:cubicBezTo>
                  <a:pt x="4017567" y="352734"/>
                  <a:pt x="4022865" y="345449"/>
                  <a:pt x="4038225" y="345385"/>
                </a:cubicBezTo>
                <a:close/>
                <a:moveTo>
                  <a:pt x="3728792" y="331708"/>
                </a:moveTo>
                <a:lnTo>
                  <a:pt x="3728792" y="389794"/>
                </a:lnTo>
                <a:lnTo>
                  <a:pt x="3728792" y="447880"/>
                </a:lnTo>
                <a:lnTo>
                  <a:pt x="3764902" y="447880"/>
                </a:lnTo>
                <a:lnTo>
                  <a:pt x="3801013" y="447880"/>
                </a:lnTo>
                <a:lnTo>
                  <a:pt x="3802700" y="441674"/>
                </a:lnTo>
                <a:cubicBezTo>
                  <a:pt x="3803628" y="438261"/>
                  <a:pt x="3804609" y="434694"/>
                  <a:pt x="3804878" y="433747"/>
                </a:cubicBezTo>
                <a:cubicBezTo>
                  <a:pt x="3805334" y="432151"/>
                  <a:pt x="3803485" y="432007"/>
                  <a:pt x="3779244" y="431762"/>
                </a:cubicBezTo>
                <a:lnTo>
                  <a:pt x="3753118" y="431497"/>
                </a:lnTo>
                <a:lnTo>
                  <a:pt x="3753118" y="413128"/>
                </a:lnTo>
                <a:lnTo>
                  <a:pt x="3753118" y="394759"/>
                </a:lnTo>
                <a:lnTo>
                  <a:pt x="3771735" y="394488"/>
                </a:lnTo>
                <a:lnTo>
                  <a:pt x="3790352" y="394218"/>
                </a:lnTo>
                <a:lnTo>
                  <a:pt x="3790352" y="386319"/>
                </a:lnTo>
                <a:lnTo>
                  <a:pt x="3790352" y="378419"/>
                </a:lnTo>
                <a:lnTo>
                  <a:pt x="3771735" y="378149"/>
                </a:lnTo>
                <a:lnTo>
                  <a:pt x="3753118" y="377879"/>
                </a:lnTo>
                <a:lnTo>
                  <a:pt x="3753118" y="362985"/>
                </a:lnTo>
                <a:lnTo>
                  <a:pt x="3753118" y="348091"/>
                </a:lnTo>
                <a:lnTo>
                  <a:pt x="3776700" y="347825"/>
                </a:lnTo>
                <a:lnTo>
                  <a:pt x="3800282" y="347559"/>
                </a:lnTo>
                <a:lnTo>
                  <a:pt x="3800282" y="339633"/>
                </a:lnTo>
                <a:lnTo>
                  <a:pt x="3800282" y="331708"/>
                </a:lnTo>
                <a:lnTo>
                  <a:pt x="3764537" y="331708"/>
                </a:lnTo>
                <a:close/>
                <a:moveTo>
                  <a:pt x="3940282" y="331708"/>
                </a:moveTo>
                <a:lnTo>
                  <a:pt x="3940282" y="389794"/>
                </a:lnTo>
                <a:lnTo>
                  <a:pt x="3940282" y="447880"/>
                </a:lnTo>
                <a:lnTo>
                  <a:pt x="3952198" y="447880"/>
                </a:lnTo>
                <a:lnTo>
                  <a:pt x="3964113" y="447880"/>
                </a:lnTo>
                <a:lnTo>
                  <a:pt x="3964113" y="389794"/>
                </a:lnTo>
                <a:lnTo>
                  <a:pt x="3964113" y="331708"/>
                </a:lnTo>
                <a:lnTo>
                  <a:pt x="3952198" y="331708"/>
                </a:lnTo>
                <a:close/>
                <a:moveTo>
                  <a:pt x="4115037" y="331708"/>
                </a:moveTo>
                <a:lnTo>
                  <a:pt x="4115037" y="389794"/>
                </a:lnTo>
                <a:lnTo>
                  <a:pt x="4115032" y="447880"/>
                </a:lnTo>
                <a:lnTo>
                  <a:pt x="4125955" y="447880"/>
                </a:lnTo>
                <a:lnTo>
                  <a:pt x="4136876" y="447880"/>
                </a:lnTo>
                <a:lnTo>
                  <a:pt x="4136876" y="406452"/>
                </a:lnTo>
                <a:lnTo>
                  <a:pt x="4136876" y="365025"/>
                </a:lnTo>
                <a:lnTo>
                  <a:pt x="4160505" y="406204"/>
                </a:lnTo>
                <a:lnTo>
                  <a:pt x="4184134" y="447383"/>
                </a:lnTo>
                <a:lnTo>
                  <a:pt x="4196251" y="447662"/>
                </a:lnTo>
                <a:lnTo>
                  <a:pt x="4208367" y="447941"/>
                </a:lnTo>
                <a:lnTo>
                  <a:pt x="4208367" y="389824"/>
                </a:lnTo>
                <a:lnTo>
                  <a:pt x="4208367" y="331708"/>
                </a:lnTo>
                <a:lnTo>
                  <a:pt x="4197445" y="331708"/>
                </a:lnTo>
                <a:lnTo>
                  <a:pt x="4186523" y="331708"/>
                </a:lnTo>
                <a:lnTo>
                  <a:pt x="4186495" y="370680"/>
                </a:lnTo>
                <a:cubicBezTo>
                  <a:pt x="4186468" y="404736"/>
                  <a:pt x="4186284" y="409415"/>
                  <a:pt x="4185040" y="407772"/>
                </a:cubicBezTo>
                <a:cubicBezTo>
                  <a:pt x="4184257" y="406738"/>
                  <a:pt x="4174149" y="389200"/>
                  <a:pt x="4162576" y="368800"/>
                </a:cubicBezTo>
                <a:lnTo>
                  <a:pt x="4141536" y="331708"/>
                </a:lnTo>
                <a:lnTo>
                  <a:pt x="4128286" y="331708"/>
                </a:lnTo>
                <a:close/>
                <a:moveTo>
                  <a:pt x="4241136" y="331708"/>
                </a:moveTo>
                <a:lnTo>
                  <a:pt x="4241136" y="389794"/>
                </a:lnTo>
                <a:lnTo>
                  <a:pt x="4241136" y="447880"/>
                </a:lnTo>
                <a:lnTo>
                  <a:pt x="4277874" y="447880"/>
                </a:lnTo>
                <a:lnTo>
                  <a:pt x="4314612" y="447880"/>
                </a:lnTo>
                <a:lnTo>
                  <a:pt x="4314612" y="439954"/>
                </a:lnTo>
                <a:lnTo>
                  <a:pt x="4314612" y="432028"/>
                </a:lnTo>
                <a:lnTo>
                  <a:pt x="4290037" y="431762"/>
                </a:lnTo>
                <a:lnTo>
                  <a:pt x="4265463" y="431497"/>
                </a:lnTo>
                <a:lnTo>
                  <a:pt x="4265463" y="413128"/>
                </a:lnTo>
                <a:lnTo>
                  <a:pt x="4265463" y="394758"/>
                </a:lnTo>
                <a:lnTo>
                  <a:pt x="4284080" y="394488"/>
                </a:lnTo>
                <a:lnTo>
                  <a:pt x="4302697" y="394218"/>
                </a:lnTo>
                <a:lnTo>
                  <a:pt x="4302697" y="386319"/>
                </a:lnTo>
                <a:lnTo>
                  <a:pt x="4302697" y="378419"/>
                </a:lnTo>
                <a:lnTo>
                  <a:pt x="4284080" y="378149"/>
                </a:lnTo>
                <a:lnTo>
                  <a:pt x="4265463" y="377879"/>
                </a:lnTo>
                <a:lnTo>
                  <a:pt x="4265463" y="362985"/>
                </a:lnTo>
                <a:lnTo>
                  <a:pt x="4265463" y="348091"/>
                </a:lnTo>
                <a:lnTo>
                  <a:pt x="4289045" y="347825"/>
                </a:lnTo>
                <a:lnTo>
                  <a:pt x="4312626" y="347559"/>
                </a:lnTo>
                <a:lnTo>
                  <a:pt x="4312626" y="339633"/>
                </a:lnTo>
                <a:lnTo>
                  <a:pt x="4312626" y="331708"/>
                </a:lnTo>
                <a:lnTo>
                  <a:pt x="4276881" y="331708"/>
                </a:lnTo>
                <a:close/>
                <a:moveTo>
                  <a:pt x="4337450" y="331706"/>
                </a:moveTo>
                <a:lnTo>
                  <a:pt x="4337450" y="389794"/>
                </a:lnTo>
                <a:lnTo>
                  <a:pt x="4337450" y="447879"/>
                </a:lnTo>
                <a:lnTo>
                  <a:pt x="4349861" y="447879"/>
                </a:lnTo>
                <a:lnTo>
                  <a:pt x="4362271" y="447879"/>
                </a:lnTo>
                <a:lnTo>
                  <a:pt x="4362271" y="424048"/>
                </a:lnTo>
                <a:lnTo>
                  <a:pt x="4362271" y="400219"/>
                </a:lnTo>
                <a:lnTo>
                  <a:pt x="4371001" y="400219"/>
                </a:lnTo>
                <a:lnTo>
                  <a:pt x="4379731" y="400219"/>
                </a:lnTo>
                <a:lnTo>
                  <a:pt x="4391276" y="424048"/>
                </a:lnTo>
                <a:lnTo>
                  <a:pt x="4402824" y="447879"/>
                </a:lnTo>
                <a:lnTo>
                  <a:pt x="4416307" y="447879"/>
                </a:lnTo>
                <a:cubicBezTo>
                  <a:pt x="4423723" y="447879"/>
                  <a:pt x="4429790" y="447712"/>
                  <a:pt x="4429790" y="447508"/>
                </a:cubicBezTo>
                <a:cubicBezTo>
                  <a:pt x="4429790" y="447304"/>
                  <a:pt x="4423798" y="435828"/>
                  <a:pt x="4416474" y="422009"/>
                </a:cubicBezTo>
                <a:lnTo>
                  <a:pt x="4403159" y="396884"/>
                </a:lnTo>
                <a:lnTo>
                  <a:pt x="4407927" y="394675"/>
                </a:lnTo>
                <a:cubicBezTo>
                  <a:pt x="4414666" y="391552"/>
                  <a:pt x="4420230" y="386162"/>
                  <a:pt x="4422969" y="380103"/>
                </a:cubicBezTo>
                <a:cubicBezTo>
                  <a:pt x="4424949" y="375724"/>
                  <a:pt x="4425320" y="373325"/>
                  <a:pt x="4425298" y="364970"/>
                </a:cubicBezTo>
                <a:cubicBezTo>
                  <a:pt x="4425263" y="352056"/>
                  <a:pt x="4423240" y="345913"/>
                  <a:pt x="4416954" y="339627"/>
                </a:cubicBezTo>
                <a:cubicBezTo>
                  <a:pt x="4409295" y="331968"/>
                  <a:pt x="4407752" y="331706"/>
                  <a:pt x="4370040" y="331706"/>
                </a:cubicBezTo>
                <a:close/>
                <a:moveTo>
                  <a:pt x="3614607" y="331613"/>
                </a:moveTo>
                <a:lnTo>
                  <a:pt x="3614607" y="389747"/>
                </a:lnTo>
                <a:lnTo>
                  <a:pt x="3614607" y="447880"/>
                </a:lnTo>
                <a:lnTo>
                  <a:pt x="3627017" y="447880"/>
                </a:lnTo>
                <a:lnTo>
                  <a:pt x="3639428" y="447880"/>
                </a:lnTo>
                <a:lnTo>
                  <a:pt x="3639428" y="424049"/>
                </a:lnTo>
                <a:lnTo>
                  <a:pt x="3639428" y="400220"/>
                </a:lnTo>
                <a:lnTo>
                  <a:pt x="3648390" y="400220"/>
                </a:lnTo>
                <a:lnTo>
                  <a:pt x="3657352" y="400220"/>
                </a:lnTo>
                <a:lnTo>
                  <a:pt x="3668903" y="424049"/>
                </a:lnTo>
                <a:lnTo>
                  <a:pt x="3680454" y="447880"/>
                </a:lnTo>
                <a:lnTo>
                  <a:pt x="3694272" y="447880"/>
                </a:lnTo>
                <a:lnTo>
                  <a:pt x="3708086" y="447880"/>
                </a:lnTo>
                <a:lnTo>
                  <a:pt x="3705168" y="442668"/>
                </a:lnTo>
                <a:cubicBezTo>
                  <a:pt x="3698136" y="430111"/>
                  <a:pt x="3680937" y="397106"/>
                  <a:pt x="3681266" y="396797"/>
                </a:cubicBezTo>
                <a:cubicBezTo>
                  <a:pt x="3681464" y="396610"/>
                  <a:pt x="3683191" y="395794"/>
                  <a:pt x="3685103" y="394982"/>
                </a:cubicBezTo>
                <a:cubicBezTo>
                  <a:pt x="3691276" y="392361"/>
                  <a:pt x="3696454" y="387781"/>
                  <a:pt x="3699470" y="382271"/>
                </a:cubicBezTo>
                <a:cubicBezTo>
                  <a:pt x="3702070" y="377521"/>
                  <a:pt x="3702464" y="375701"/>
                  <a:pt x="3702805" y="366837"/>
                </a:cubicBezTo>
                <a:cubicBezTo>
                  <a:pt x="3703444" y="350268"/>
                  <a:pt x="3699336" y="340915"/>
                  <a:pt x="3688878" y="335121"/>
                </a:cubicBezTo>
                <a:lnTo>
                  <a:pt x="3683614" y="332203"/>
                </a:lnTo>
                <a:lnTo>
                  <a:pt x="3649110" y="331908"/>
                </a:lnTo>
                <a:close/>
                <a:moveTo>
                  <a:pt x="3876609" y="329857"/>
                </a:moveTo>
                <a:cubicBezTo>
                  <a:pt x="3869303" y="329889"/>
                  <a:pt x="3862550" y="330343"/>
                  <a:pt x="3858454" y="331211"/>
                </a:cubicBezTo>
                <a:cubicBezTo>
                  <a:pt x="3831619" y="336896"/>
                  <a:pt x="3817160" y="357097"/>
                  <a:pt x="3817160" y="388907"/>
                </a:cubicBezTo>
                <a:cubicBezTo>
                  <a:pt x="3817160" y="415394"/>
                  <a:pt x="3827275" y="435989"/>
                  <a:pt x="3844554" y="444686"/>
                </a:cubicBezTo>
                <a:cubicBezTo>
                  <a:pt x="3849701" y="447277"/>
                  <a:pt x="3854842" y="448769"/>
                  <a:pt x="3863828" y="450281"/>
                </a:cubicBezTo>
                <a:lnTo>
                  <a:pt x="3863827" y="450281"/>
                </a:lnTo>
                <a:cubicBezTo>
                  <a:pt x="3870635" y="451426"/>
                  <a:pt x="3898139" y="448515"/>
                  <a:pt x="3904939" y="445930"/>
                </a:cubicBezTo>
                <a:lnTo>
                  <a:pt x="3907516" y="444950"/>
                </a:lnTo>
                <a:lnTo>
                  <a:pt x="3907516" y="413648"/>
                </a:lnTo>
                <a:lnTo>
                  <a:pt x="3907516" y="382347"/>
                </a:lnTo>
                <a:lnTo>
                  <a:pt x="3888154" y="382347"/>
                </a:lnTo>
                <a:lnTo>
                  <a:pt x="3868792" y="382347"/>
                </a:lnTo>
                <a:lnTo>
                  <a:pt x="3868792" y="391780"/>
                </a:lnTo>
                <a:lnTo>
                  <a:pt x="3868792" y="401213"/>
                </a:lnTo>
                <a:lnTo>
                  <a:pt x="3876239" y="401213"/>
                </a:lnTo>
                <a:lnTo>
                  <a:pt x="3883686" y="401213"/>
                </a:lnTo>
                <a:lnTo>
                  <a:pt x="3883686" y="417517"/>
                </a:lnTo>
                <a:lnTo>
                  <a:pt x="3883686" y="433821"/>
                </a:lnTo>
                <a:lnTo>
                  <a:pt x="3880604" y="434498"/>
                </a:lnTo>
                <a:cubicBezTo>
                  <a:pt x="3878909" y="434870"/>
                  <a:pt x="3874999" y="434864"/>
                  <a:pt x="3871916" y="434485"/>
                </a:cubicBezTo>
                <a:cubicBezTo>
                  <a:pt x="3851156" y="431931"/>
                  <a:pt x="3841836" y="415625"/>
                  <a:pt x="3843251" y="384333"/>
                </a:cubicBezTo>
                <a:cubicBezTo>
                  <a:pt x="3843958" y="368688"/>
                  <a:pt x="3846472" y="360883"/>
                  <a:pt x="3852862" y="354494"/>
                </a:cubicBezTo>
                <a:cubicBezTo>
                  <a:pt x="3860749" y="346606"/>
                  <a:pt x="3871325" y="344921"/>
                  <a:pt x="3893119" y="348079"/>
                </a:cubicBezTo>
                <a:cubicBezTo>
                  <a:pt x="3908965" y="350375"/>
                  <a:pt x="3907642" y="351045"/>
                  <a:pt x="3907306" y="340892"/>
                </a:cubicBezTo>
                <a:lnTo>
                  <a:pt x="3907020" y="332204"/>
                </a:lnTo>
                <a:lnTo>
                  <a:pt x="3898084" y="331039"/>
                </a:lnTo>
                <a:cubicBezTo>
                  <a:pt x="3891774" y="330217"/>
                  <a:pt x="3883914" y="329826"/>
                  <a:pt x="3876609" y="329857"/>
                </a:cubicBezTo>
                <a:close/>
                <a:moveTo>
                  <a:pt x="4038770" y="329847"/>
                </a:moveTo>
                <a:cubicBezTo>
                  <a:pt x="4037294" y="329857"/>
                  <a:pt x="4035745" y="329898"/>
                  <a:pt x="4034113" y="329966"/>
                </a:cubicBezTo>
                <a:cubicBezTo>
                  <a:pt x="4002261" y="331292"/>
                  <a:pt x="3990063" y="347717"/>
                  <a:pt x="3989964" y="389415"/>
                </a:cubicBezTo>
                <a:cubicBezTo>
                  <a:pt x="3989870" y="428766"/>
                  <a:pt x="4000880" y="446434"/>
                  <a:pt x="4027652" y="449891"/>
                </a:cubicBezTo>
                <a:cubicBezTo>
                  <a:pt x="4045330" y="452174"/>
                  <a:pt x="4060981" y="448673"/>
                  <a:pt x="4070222" y="440365"/>
                </a:cubicBezTo>
                <a:cubicBezTo>
                  <a:pt x="4081447" y="430273"/>
                  <a:pt x="4085405" y="416950"/>
                  <a:pt x="4085372" y="389395"/>
                </a:cubicBezTo>
                <a:cubicBezTo>
                  <a:pt x="4085332" y="358446"/>
                  <a:pt x="4078786" y="342407"/>
                  <a:pt x="4063049" y="334696"/>
                </a:cubicBezTo>
                <a:cubicBezTo>
                  <a:pt x="4055870" y="331179"/>
                  <a:pt x="4049097" y="329778"/>
                  <a:pt x="4038770" y="329847"/>
                </a:cubicBezTo>
                <a:close/>
                <a:moveTo>
                  <a:pt x="3421237" y="302442"/>
                </a:moveTo>
                <a:cubicBezTo>
                  <a:pt x="3426390" y="302442"/>
                  <a:pt x="3430567" y="306619"/>
                  <a:pt x="3430567" y="311772"/>
                </a:cubicBezTo>
                <a:cubicBezTo>
                  <a:pt x="3430567" y="316925"/>
                  <a:pt x="3426390" y="321102"/>
                  <a:pt x="3421237" y="321102"/>
                </a:cubicBezTo>
                <a:cubicBezTo>
                  <a:pt x="3416084" y="321102"/>
                  <a:pt x="3411907" y="316925"/>
                  <a:pt x="3411907" y="311772"/>
                </a:cubicBezTo>
                <a:cubicBezTo>
                  <a:pt x="3411907" y="306619"/>
                  <a:pt x="3416084" y="302442"/>
                  <a:pt x="3421237" y="302442"/>
                </a:cubicBezTo>
                <a:close/>
                <a:moveTo>
                  <a:pt x="3513544" y="292535"/>
                </a:moveTo>
                <a:cubicBezTo>
                  <a:pt x="3525136" y="292535"/>
                  <a:pt x="3534534" y="301933"/>
                  <a:pt x="3534534" y="313525"/>
                </a:cubicBezTo>
                <a:cubicBezTo>
                  <a:pt x="3534534" y="325117"/>
                  <a:pt x="3525136" y="334515"/>
                  <a:pt x="3513544" y="334515"/>
                </a:cubicBezTo>
                <a:cubicBezTo>
                  <a:pt x="3501952" y="334515"/>
                  <a:pt x="3492554" y="325117"/>
                  <a:pt x="3492554" y="313525"/>
                </a:cubicBezTo>
                <a:cubicBezTo>
                  <a:pt x="3492554" y="301933"/>
                  <a:pt x="3501952" y="292535"/>
                  <a:pt x="3513544" y="292535"/>
                </a:cubicBezTo>
                <a:close/>
                <a:moveTo>
                  <a:pt x="3513544" y="268511"/>
                </a:moveTo>
                <a:cubicBezTo>
                  <a:pt x="3488683" y="268511"/>
                  <a:pt x="3468530" y="288664"/>
                  <a:pt x="3468530" y="313525"/>
                </a:cubicBezTo>
                <a:cubicBezTo>
                  <a:pt x="3468530" y="338386"/>
                  <a:pt x="3488683" y="358539"/>
                  <a:pt x="3513544" y="358539"/>
                </a:cubicBezTo>
                <a:cubicBezTo>
                  <a:pt x="3538405" y="358539"/>
                  <a:pt x="3558558" y="338386"/>
                  <a:pt x="3558558" y="313525"/>
                </a:cubicBezTo>
                <a:cubicBezTo>
                  <a:pt x="3558558" y="288664"/>
                  <a:pt x="3538405" y="268511"/>
                  <a:pt x="3513544" y="268511"/>
                </a:cubicBezTo>
                <a:close/>
                <a:moveTo>
                  <a:pt x="3421237" y="266758"/>
                </a:moveTo>
                <a:cubicBezTo>
                  <a:pt x="3396376" y="266758"/>
                  <a:pt x="3376223" y="286911"/>
                  <a:pt x="3376223" y="311772"/>
                </a:cubicBezTo>
                <a:cubicBezTo>
                  <a:pt x="3376223" y="336633"/>
                  <a:pt x="3396376" y="356786"/>
                  <a:pt x="3421237" y="356786"/>
                </a:cubicBezTo>
                <a:cubicBezTo>
                  <a:pt x="3446098" y="356786"/>
                  <a:pt x="3466251" y="336633"/>
                  <a:pt x="3466251" y="311772"/>
                </a:cubicBezTo>
                <a:cubicBezTo>
                  <a:pt x="3466251" y="286911"/>
                  <a:pt x="3446098" y="266758"/>
                  <a:pt x="3421237" y="266758"/>
                </a:cubicBezTo>
                <a:close/>
                <a:moveTo>
                  <a:pt x="3772512" y="201648"/>
                </a:moveTo>
                <a:cubicBezTo>
                  <a:pt x="3772803" y="201641"/>
                  <a:pt x="3776429" y="212582"/>
                  <a:pt x="3780569" y="225961"/>
                </a:cubicBezTo>
                <a:lnTo>
                  <a:pt x="3788099" y="250289"/>
                </a:lnTo>
                <a:lnTo>
                  <a:pt x="3773224" y="250289"/>
                </a:lnTo>
                <a:lnTo>
                  <a:pt x="3758346" y="250289"/>
                </a:lnTo>
                <a:lnTo>
                  <a:pt x="3758910" y="248054"/>
                </a:lnTo>
                <a:cubicBezTo>
                  <a:pt x="3761434" y="238032"/>
                  <a:pt x="3772095" y="201657"/>
                  <a:pt x="3772512" y="201648"/>
                </a:cubicBezTo>
                <a:close/>
                <a:moveTo>
                  <a:pt x="3639428" y="194685"/>
                </a:moveTo>
                <a:lnTo>
                  <a:pt x="3647820" y="194685"/>
                </a:lnTo>
                <a:cubicBezTo>
                  <a:pt x="3662887" y="194685"/>
                  <a:pt x="3671380" y="197551"/>
                  <a:pt x="3677496" y="204696"/>
                </a:cubicBezTo>
                <a:cubicBezTo>
                  <a:pt x="3681926" y="209872"/>
                  <a:pt x="3683885" y="215574"/>
                  <a:pt x="3685159" y="227005"/>
                </a:cubicBezTo>
                <a:cubicBezTo>
                  <a:pt x="3687746" y="250203"/>
                  <a:pt x="3681248" y="269613"/>
                  <a:pt x="3668747" y="276046"/>
                </a:cubicBezTo>
                <a:cubicBezTo>
                  <a:pt x="3664403" y="278282"/>
                  <a:pt x="3662350" y="278628"/>
                  <a:pt x="3651620" y="278936"/>
                </a:cubicBezTo>
                <a:lnTo>
                  <a:pt x="3639428" y="279288"/>
                </a:lnTo>
                <a:lnTo>
                  <a:pt x="3639428" y="236985"/>
                </a:lnTo>
                <a:close/>
                <a:moveTo>
                  <a:pt x="3421237" y="186488"/>
                </a:moveTo>
                <a:cubicBezTo>
                  <a:pt x="3439988" y="186488"/>
                  <a:pt x="3455188" y="201688"/>
                  <a:pt x="3455188" y="220439"/>
                </a:cubicBezTo>
                <a:cubicBezTo>
                  <a:pt x="3455188" y="239190"/>
                  <a:pt x="3439988" y="254390"/>
                  <a:pt x="3421237" y="254390"/>
                </a:cubicBezTo>
                <a:cubicBezTo>
                  <a:pt x="3402486" y="254390"/>
                  <a:pt x="3387286" y="239190"/>
                  <a:pt x="3387286" y="220439"/>
                </a:cubicBezTo>
                <a:cubicBezTo>
                  <a:pt x="3387286" y="201688"/>
                  <a:pt x="3402486" y="186488"/>
                  <a:pt x="3421237" y="186488"/>
                </a:cubicBezTo>
                <a:close/>
                <a:moveTo>
                  <a:pt x="3614607" y="178798"/>
                </a:moveTo>
                <a:lnTo>
                  <a:pt x="3614607" y="236940"/>
                </a:lnTo>
                <a:lnTo>
                  <a:pt x="3614607" y="295079"/>
                </a:lnTo>
                <a:lnTo>
                  <a:pt x="3643648" y="294776"/>
                </a:lnTo>
                <a:lnTo>
                  <a:pt x="3672692" y="294472"/>
                </a:lnTo>
                <a:lnTo>
                  <a:pt x="3680491" y="290748"/>
                </a:lnTo>
                <a:cubicBezTo>
                  <a:pt x="3693911" y="284341"/>
                  <a:pt x="3704073" y="271455"/>
                  <a:pt x="3708486" y="255252"/>
                </a:cubicBezTo>
                <a:cubicBezTo>
                  <a:pt x="3710919" y="246320"/>
                  <a:pt x="3711408" y="231201"/>
                  <a:pt x="3709572" y="221549"/>
                </a:cubicBezTo>
                <a:cubicBezTo>
                  <a:pt x="3705347" y="199326"/>
                  <a:pt x="3690748" y="183394"/>
                  <a:pt x="3671314" y="179790"/>
                </a:cubicBezTo>
                <a:cubicBezTo>
                  <a:pt x="3668372" y="179245"/>
                  <a:pt x="3654411" y="178798"/>
                  <a:pt x="3640287" y="178798"/>
                </a:cubicBezTo>
                <a:close/>
                <a:moveTo>
                  <a:pt x="4068368" y="178797"/>
                </a:moveTo>
                <a:lnTo>
                  <a:pt x="4068368" y="236883"/>
                </a:lnTo>
                <a:lnTo>
                  <a:pt x="4068369" y="294969"/>
                </a:lnTo>
                <a:lnTo>
                  <a:pt x="4080765" y="294969"/>
                </a:lnTo>
                <a:lnTo>
                  <a:pt x="4093160" y="294969"/>
                </a:lnTo>
                <a:lnTo>
                  <a:pt x="4093424" y="267805"/>
                </a:lnTo>
                <a:lnTo>
                  <a:pt x="4093688" y="240641"/>
                </a:lnTo>
                <a:lnTo>
                  <a:pt x="4112917" y="267805"/>
                </a:lnTo>
                <a:lnTo>
                  <a:pt x="4132145" y="294969"/>
                </a:lnTo>
                <a:lnTo>
                  <a:pt x="4147389" y="294969"/>
                </a:lnTo>
                <a:lnTo>
                  <a:pt x="4162634" y="294969"/>
                </a:lnTo>
                <a:lnTo>
                  <a:pt x="4140916" y="265449"/>
                </a:lnTo>
                <a:lnTo>
                  <a:pt x="4119198" y="235929"/>
                </a:lnTo>
                <a:lnTo>
                  <a:pt x="4120947" y="233428"/>
                </a:lnTo>
                <a:cubicBezTo>
                  <a:pt x="4124531" y="228301"/>
                  <a:pt x="4155746" y="179719"/>
                  <a:pt x="4155746" y="179267"/>
                </a:cubicBezTo>
                <a:cubicBezTo>
                  <a:pt x="4155746" y="179009"/>
                  <a:pt x="4149529" y="178797"/>
                  <a:pt x="4141931" y="178797"/>
                </a:cubicBezTo>
                <a:lnTo>
                  <a:pt x="4128117" y="178797"/>
                </a:lnTo>
                <a:lnTo>
                  <a:pt x="4110903" y="206605"/>
                </a:lnTo>
                <a:lnTo>
                  <a:pt x="4093688" y="234413"/>
                </a:lnTo>
                <a:lnTo>
                  <a:pt x="4093424" y="206605"/>
                </a:lnTo>
                <a:lnTo>
                  <a:pt x="4093160" y="178797"/>
                </a:lnTo>
                <a:lnTo>
                  <a:pt x="4080764" y="178797"/>
                </a:lnTo>
                <a:close/>
                <a:moveTo>
                  <a:pt x="4182554" y="178797"/>
                </a:moveTo>
                <a:lnTo>
                  <a:pt x="4182554" y="236883"/>
                </a:lnTo>
                <a:lnTo>
                  <a:pt x="4182554" y="294969"/>
                </a:lnTo>
                <a:lnTo>
                  <a:pt x="4219292" y="294969"/>
                </a:lnTo>
                <a:lnTo>
                  <a:pt x="4256030" y="294969"/>
                </a:lnTo>
                <a:lnTo>
                  <a:pt x="4256030" y="287026"/>
                </a:lnTo>
                <a:lnTo>
                  <a:pt x="4256030" y="279082"/>
                </a:lnTo>
                <a:lnTo>
                  <a:pt x="4231704" y="279082"/>
                </a:lnTo>
                <a:lnTo>
                  <a:pt x="4207377" y="279082"/>
                </a:lnTo>
                <a:lnTo>
                  <a:pt x="4207377" y="260713"/>
                </a:lnTo>
                <a:lnTo>
                  <a:pt x="4207377" y="242344"/>
                </a:lnTo>
                <a:lnTo>
                  <a:pt x="4225746" y="242344"/>
                </a:lnTo>
                <a:lnTo>
                  <a:pt x="4244115" y="242344"/>
                </a:lnTo>
                <a:lnTo>
                  <a:pt x="4244115" y="233904"/>
                </a:lnTo>
                <a:lnTo>
                  <a:pt x="4244115" y="225465"/>
                </a:lnTo>
                <a:lnTo>
                  <a:pt x="4225746" y="225465"/>
                </a:lnTo>
                <a:lnTo>
                  <a:pt x="4207377" y="225465"/>
                </a:lnTo>
                <a:lnTo>
                  <a:pt x="4207377" y="210571"/>
                </a:lnTo>
                <a:lnTo>
                  <a:pt x="4207377" y="195677"/>
                </a:lnTo>
                <a:lnTo>
                  <a:pt x="4231207" y="195677"/>
                </a:lnTo>
                <a:lnTo>
                  <a:pt x="4255037" y="195677"/>
                </a:lnTo>
                <a:lnTo>
                  <a:pt x="4255037" y="187237"/>
                </a:lnTo>
                <a:lnTo>
                  <a:pt x="4255037" y="178797"/>
                </a:lnTo>
                <a:lnTo>
                  <a:pt x="4218796" y="178797"/>
                </a:lnTo>
                <a:close/>
                <a:moveTo>
                  <a:pt x="3788116" y="178747"/>
                </a:moveTo>
                <a:lnTo>
                  <a:pt x="3773181" y="179022"/>
                </a:lnTo>
                <a:lnTo>
                  <a:pt x="3758247" y="179294"/>
                </a:lnTo>
                <a:lnTo>
                  <a:pt x="3739540" y="235394"/>
                </a:lnTo>
                <a:cubicBezTo>
                  <a:pt x="3729251" y="266249"/>
                  <a:pt x="3720583" y="292277"/>
                  <a:pt x="3720278" y="293233"/>
                </a:cubicBezTo>
                <a:cubicBezTo>
                  <a:pt x="3719767" y="294826"/>
                  <a:pt x="3720779" y="294971"/>
                  <a:pt x="3732473" y="294971"/>
                </a:cubicBezTo>
                <a:lnTo>
                  <a:pt x="3745224" y="294971"/>
                </a:lnTo>
                <a:lnTo>
                  <a:pt x="3749171" y="281055"/>
                </a:lnTo>
                <a:lnTo>
                  <a:pt x="3753116" y="267138"/>
                </a:lnTo>
                <a:lnTo>
                  <a:pt x="3773340" y="267402"/>
                </a:lnTo>
                <a:lnTo>
                  <a:pt x="3793561" y="267666"/>
                </a:lnTo>
                <a:lnTo>
                  <a:pt x="3797725" y="281069"/>
                </a:lnTo>
                <a:lnTo>
                  <a:pt x="3801891" y="294472"/>
                </a:lnTo>
                <a:lnTo>
                  <a:pt x="3814491" y="294750"/>
                </a:lnTo>
                <a:cubicBezTo>
                  <a:pt x="3821421" y="294903"/>
                  <a:pt x="3827089" y="294671"/>
                  <a:pt x="3827089" y="294231"/>
                </a:cubicBezTo>
                <a:cubicBezTo>
                  <a:pt x="3827089" y="293449"/>
                  <a:pt x="3807723" y="235864"/>
                  <a:pt x="3794687" y="197887"/>
                </a:cubicBezTo>
                <a:close/>
                <a:moveTo>
                  <a:pt x="3847941" y="178742"/>
                </a:moveTo>
                <a:lnTo>
                  <a:pt x="3847941" y="236855"/>
                </a:lnTo>
                <a:lnTo>
                  <a:pt x="3847941" y="294969"/>
                </a:lnTo>
                <a:lnTo>
                  <a:pt x="3858853" y="294969"/>
                </a:lnTo>
                <a:lnTo>
                  <a:pt x="3869764" y="294969"/>
                </a:lnTo>
                <a:lnTo>
                  <a:pt x="3870023" y="254131"/>
                </a:lnTo>
                <a:lnTo>
                  <a:pt x="3870282" y="213294"/>
                </a:lnTo>
                <a:lnTo>
                  <a:pt x="3893173" y="253883"/>
                </a:lnTo>
                <a:lnTo>
                  <a:pt x="3916064" y="294473"/>
                </a:lnTo>
                <a:lnTo>
                  <a:pt x="3928670" y="294751"/>
                </a:lnTo>
                <a:lnTo>
                  <a:pt x="3941276" y="295029"/>
                </a:lnTo>
                <a:lnTo>
                  <a:pt x="3941276" y="236913"/>
                </a:lnTo>
                <a:lnTo>
                  <a:pt x="3941276" y="178798"/>
                </a:lnTo>
                <a:lnTo>
                  <a:pt x="3929869" y="178798"/>
                </a:lnTo>
                <a:lnTo>
                  <a:pt x="3918462" y="178798"/>
                </a:lnTo>
                <a:lnTo>
                  <a:pt x="3918203" y="217228"/>
                </a:lnTo>
                <a:lnTo>
                  <a:pt x="3917943" y="255659"/>
                </a:lnTo>
                <a:lnTo>
                  <a:pt x="3896552" y="217476"/>
                </a:lnTo>
                <a:lnTo>
                  <a:pt x="3875161" y="179294"/>
                </a:lnTo>
                <a:lnTo>
                  <a:pt x="3861551" y="179018"/>
                </a:lnTo>
                <a:close/>
                <a:moveTo>
                  <a:pt x="4010876" y="176963"/>
                </a:moveTo>
                <a:cubicBezTo>
                  <a:pt x="4005126" y="176829"/>
                  <a:pt x="3999505" y="177128"/>
                  <a:pt x="3995369" y="177893"/>
                </a:cubicBezTo>
                <a:cubicBezTo>
                  <a:pt x="3982757" y="180224"/>
                  <a:pt x="3972812" y="187913"/>
                  <a:pt x="3969496" y="197895"/>
                </a:cubicBezTo>
                <a:cubicBezTo>
                  <a:pt x="3968569" y="200686"/>
                  <a:pt x="3967863" y="205997"/>
                  <a:pt x="3967863" y="210179"/>
                </a:cubicBezTo>
                <a:cubicBezTo>
                  <a:pt x="3967863" y="224480"/>
                  <a:pt x="3973624" y="231520"/>
                  <a:pt x="3993758" y="241821"/>
                </a:cubicBezTo>
                <a:cubicBezTo>
                  <a:pt x="4007650" y="248929"/>
                  <a:pt x="4012144" y="252349"/>
                  <a:pt x="4014798" y="257833"/>
                </a:cubicBezTo>
                <a:cubicBezTo>
                  <a:pt x="4017421" y="263250"/>
                  <a:pt x="4017101" y="270807"/>
                  <a:pt x="4014074" y="274937"/>
                </a:cubicBezTo>
                <a:cubicBezTo>
                  <a:pt x="4008093" y="283100"/>
                  <a:pt x="3996562" y="283215"/>
                  <a:pt x="3969784" y="275379"/>
                </a:cubicBezTo>
                <a:cubicBezTo>
                  <a:pt x="3968152" y="274902"/>
                  <a:pt x="3968032" y="275643"/>
                  <a:pt x="3968295" y="284624"/>
                </a:cubicBezTo>
                <a:lnTo>
                  <a:pt x="3968580" y="294388"/>
                </a:lnTo>
                <a:lnTo>
                  <a:pt x="3972508" y="295202"/>
                </a:lnTo>
                <a:cubicBezTo>
                  <a:pt x="3974668" y="295650"/>
                  <a:pt x="3979359" y="296395"/>
                  <a:pt x="3982933" y="296857"/>
                </a:cubicBezTo>
                <a:cubicBezTo>
                  <a:pt x="4011719" y="300580"/>
                  <a:pt x="4030172" y="294306"/>
                  <a:pt x="4038732" y="277886"/>
                </a:cubicBezTo>
                <a:cubicBezTo>
                  <a:pt x="4042037" y="271547"/>
                  <a:pt x="4042601" y="255413"/>
                  <a:pt x="4039744" y="248953"/>
                </a:cubicBezTo>
                <a:cubicBezTo>
                  <a:pt x="4035493" y="239342"/>
                  <a:pt x="4028412" y="233267"/>
                  <a:pt x="4011772" y="224953"/>
                </a:cubicBezTo>
                <a:cubicBezTo>
                  <a:pt x="3996515" y="217330"/>
                  <a:pt x="3991923" y="212666"/>
                  <a:pt x="3991917" y="204786"/>
                </a:cubicBezTo>
                <a:cubicBezTo>
                  <a:pt x="3991912" y="199415"/>
                  <a:pt x="3995528" y="195398"/>
                  <a:pt x="4001934" y="193655"/>
                </a:cubicBezTo>
                <a:cubicBezTo>
                  <a:pt x="4007622" y="192108"/>
                  <a:pt x="4019313" y="192999"/>
                  <a:pt x="4027659" y="195615"/>
                </a:cubicBezTo>
                <a:cubicBezTo>
                  <a:pt x="4031208" y="196727"/>
                  <a:pt x="4034465" y="197644"/>
                  <a:pt x="4034896" y="197651"/>
                </a:cubicBezTo>
                <a:cubicBezTo>
                  <a:pt x="4035327" y="197658"/>
                  <a:pt x="4035550" y="193754"/>
                  <a:pt x="4035392" y="188975"/>
                </a:cubicBezTo>
                <a:lnTo>
                  <a:pt x="4035106" y="180287"/>
                </a:lnTo>
                <a:lnTo>
                  <a:pt x="4027163" y="178633"/>
                </a:lnTo>
                <a:cubicBezTo>
                  <a:pt x="4022507" y="177664"/>
                  <a:pt x="4016627" y="177097"/>
                  <a:pt x="4010876" y="176963"/>
                </a:cubicBezTo>
                <a:close/>
                <a:moveTo>
                  <a:pt x="3421237" y="175425"/>
                </a:moveTo>
                <a:cubicBezTo>
                  <a:pt x="3396376" y="175425"/>
                  <a:pt x="3376223" y="195578"/>
                  <a:pt x="3376223" y="220439"/>
                </a:cubicBezTo>
                <a:cubicBezTo>
                  <a:pt x="3376223" y="245300"/>
                  <a:pt x="3396376" y="265453"/>
                  <a:pt x="3421237" y="265453"/>
                </a:cubicBezTo>
                <a:cubicBezTo>
                  <a:pt x="3446098" y="265453"/>
                  <a:pt x="3466251" y="245300"/>
                  <a:pt x="3466251" y="220439"/>
                </a:cubicBezTo>
                <a:cubicBezTo>
                  <a:pt x="3466251" y="195578"/>
                  <a:pt x="3446098" y="175425"/>
                  <a:pt x="3421237" y="175425"/>
                </a:cubicBezTo>
                <a:close/>
                <a:moveTo>
                  <a:pt x="0" y="0"/>
                </a:moveTo>
                <a:lnTo>
                  <a:pt x="4564062" y="0"/>
                </a:lnTo>
                <a:lnTo>
                  <a:pt x="4564062" y="5143499"/>
                </a:lnTo>
                <a:lnTo>
                  <a:pt x="0" y="51434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tabLst>
                <a:tab pos="2971800" algn="l"/>
              </a:tabLst>
              <a:defRPr/>
            </a:lvl1pPr>
          </a:lstStyle>
          <a:p>
            <a:endParaRPr lang="da-DK" dirty="0"/>
          </a:p>
        </p:txBody>
      </p:sp>
      <p:sp>
        <p:nvSpPr>
          <p:cNvPr id="73" name="Tekstfelt 72">
            <a:extLst>
              <a:ext uri="{FF2B5EF4-FFF2-40B4-BE49-F238E27FC236}">
                <a16:creationId xmlns:a16="http://schemas.microsoft.com/office/drawing/2014/main" id="{2FF358B3-3F06-47AE-BC77-DBC495E7455D}"/>
              </a:ext>
            </a:extLst>
          </p:cNvPr>
          <p:cNvSpPr txBox="1"/>
          <p:nvPr userDrawn="1"/>
        </p:nvSpPr>
        <p:spPr>
          <a:xfrm>
            <a:off x="5129272" y="2872085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800" dirty="0">
                <a:solidFill>
                  <a:schemeClr val="bg1"/>
                </a:solidFill>
              </a:rPr>
              <a:t>Når du indsætter billede ved at klikke på billedikonet vises samtidig logoet for Danske Regioner øverst til højre</a:t>
            </a:r>
          </a:p>
        </p:txBody>
      </p:sp>
    </p:spTree>
    <p:extLst>
      <p:ext uri="{BB962C8B-B14F-4D97-AF65-F5344CB8AC3E}">
        <p14:creationId xmlns:p14="http://schemas.microsoft.com/office/powerpoint/2010/main" val="1793983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at slide farvet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4D7B40-D52A-4E91-B993-E316A841F483}"/>
              </a:ext>
            </a:extLst>
          </p:cNvPr>
          <p:cNvSpPr/>
          <p:nvPr userDrawn="1"/>
        </p:nvSpPr>
        <p:spPr>
          <a:xfrm>
            <a:off x="-9070" y="0"/>
            <a:ext cx="9153069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C10398-9AEA-422E-B2F6-49F7A3E500E4}"/>
              </a:ext>
            </a:extLst>
          </p:cNvPr>
          <p:cNvSpPr/>
          <p:nvPr userDrawn="1"/>
        </p:nvSpPr>
        <p:spPr>
          <a:xfrm>
            <a:off x="-7163" y="0"/>
            <a:ext cx="9144000" cy="742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07B0F3-31A0-47D9-BB98-BBBC33F8D40E}"/>
              </a:ext>
            </a:extLst>
          </p:cNvPr>
          <p:cNvSpPr txBox="1"/>
          <p:nvPr userDrawn="1"/>
        </p:nvSpPr>
        <p:spPr>
          <a:xfrm>
            <a:off x="304800" y="-159376"/>
            <a:ext cx="76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600" b="1" dirty="0">
                <a:solidFill>
                  <a:schemeClr val="accent6"/>
                </a:solidFill>
              </a:rPr>
              <a:t>“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B8E0047-D13F-4F27-B447-5DD1E977D9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200150"/>
            <a:ext cx="3886200" cy="1981200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 b="0">
                <a:solidFill>
                  <a:schemeClr val="accent6"/>
                </a:solidFill>
              </a:defRPr>
            </a:lvl1pPr>
            <a:lvl2pPr marL="914400" indent="-457200">
              <a:buFont typeface="+mj-lt"/>
              <a:buAutoNum type="arabicParenR"/>
              <a:defRPr/>
            </a:lvl2pPr>
            <a:lvl3pPr marL="1257300" indent="-342900">
              <a:buFont typeface="+mj-lt"/>
              <a:buAutoNum type="arabicParenR"/>
              <a:defRPr/>
            </a:lvl3pPr>
            <a:lvl4pPr marL="1714500" indent="-342900">
              <a:buFont typeface="+mj-lt"/>
              <a:buAutoNum type="arabicParenR"/>
              <a:defRPr/>
            </a:lvl4pPr>
            <a:lvl5pPr marL="2171700" indent="-342900">
              <a:buFont typeface="+mj-lt"/>
              <a:buAutoNum type="arabicParenR"/>
              <a:defRPr/>
            </a:lvl5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citat-tekst</a:t>
            </a:r>
            <a:endParaRPr lang="en-US" dirty="0"/>
          </a:p>
        </p:txBody>
      </p:sp>
      <p:sp>
        <p:nvSpPr>
          <p:cNvPr id="71" name="Rectangle 5">
            <a:extLst>
              <a:ext uri="{FF2B5EF4-FFF2-40B4-BE49-F238E27FC236}">
                <a16:creationId xmlns:a16="http://schemas.microsoft.com/office/drawing/2014/main" id="{ADCAAD7B-A118-44DC-B9E7-09AD57A6EE73}"/>
              </a:ext>
            </a:extLst>
          </p:cNvPr>
          <p:cNvSpPr/>
          <p:nvPr userDrawn="1"/>
        </p:nvSpPr>
        <p:spPr>
          <a:xfrm>
            <a:off x="4627083" y="-4940"/>
            <a:ext cx="4529473" cy="51434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icture Placeholder 25">
            <a:extLst>
              <a:ext uri="{FF2B5EF4-FFF2-40B4-BE49-F238E27FC236}">
                <a16:creationId xmlns:a16="http://schemas.microsoft.com/office/drawing/2014/main" id="{87F7BDE7-11B9-4077-A44E-659EE36675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8000" y="1"/>
            <a:ext cx="4558554" cy="5145882"/>
          </a:xfrm>
          <a:custGeom>
            <a:avLst/>
            <a:gdLst>
              <a:gd name="connsiteX0" fmla="*/ 3421237 w 4564062"/>
              <a:gd name="connsiteY0" fmla="*/ 377170 h 5143499"/>
              <a:gd name="connsiteX1" fmla="*/ 3448497 w 4564062"/>
              <a:gd name="connsiteY1" fmla="*/ 404430 h 5143499"/>
              <a:gd name="connsiteX2" fmla="*/ 3421237 w 4564062"/>
              <a:gd name="connsiteY2" fmla="*/ 431690 h 5143499"/>
              <a:gd name="connsiteX3" fmla="*/ 3393977 w 4564062"/>
              <a:gd name="connsiteY3" fmla="*/ 404430 h 5143499"/>
              <a:gd name="connsiteX4" fmla="*/ 3421237 w 4564062"/>
              <a:gd name="connsiteY4" fmla="*/ 377170 h 5143499"/>
              <a:gd name="connsiteX5" fmla="*/ 3513544 w 4564062"/>
              <a:gd name="connsiteY5" fmla="*/ 365955 h 5143499"/>
              <a:gd name="connsiteX6" fmla="*/ 3552019 w 4564062"/>
              <a:gd name="connsiteY6" fmla="*/ 404430 h 5143499"/>
              <a:gd name="connsiteX7" fmla="*/ 3513544 w 4564062"/>
              <a:gd name="connsiteY7" fmla="*/ 442905 h 5143499"/>
              <a:gd name="connsiteX8" fmla="*/ 3475069 w 4564062"/>
              <a:gd name="connsiteY8" fmla="*/ 404430 h 5143499"/>
              <a:gd name="connsiteX9" fmla="*/ 3513544 w 4564062"/>
              <a:gd name="connsiteY9" fmla="*/ 365955 h 5143499"/>
              <a:gd name="connsiteX10" fmla="*/ 3421237 w 4564062"/>
              <a:gd name="connsiteY10" fmla="*/ 359416 h 5143499"/>
              <a:gd name="connsiteX11" fmla="*/ 3376223 w 4564062"/>
              <a:gd name="connsiteY11" fmla="*/ 404430 h 5143499"/>
              <a:gd name="connsiteX12" fmla="*/ 3421237 w 4564062"/>
              <a:gd name="connsiteY12" fmla="*/ 449444 h 5143499"/>
              <a:gd name="connsiteX13" fmla="*/ 3466251 w 4564062"/>
              <a:gd name="connsiteY13" fmla="*/ 404430 h 5143499"/>
              <a:gd name="connsiteX14" fmla="*/ 3421237 w 4564062"/>
              <a:gd name="connsiteY14" fmla="*/ 359416 h 5143499"/>
              <a:gd name="connsiteX15" fmla="*/ 3513544 w 4564062"/>
              <a:gd name="connsiteY15" fmla="*/ 359416 h 5143499"/>
              <a:gd name="connsiteX16" fmla="*/ 3468530 w 4564062"/>
              <a:gd name="connsiteY16" fmla="*/ 404430 h 5143499"/>
              <a:gd name="connsiteX17" fmla="*/ 3513544 w 4564062"/>
              <a:gd name="connsiteY17" fmla="*/ 449444 h 5143499"/>
              <a:gd name="connsiteX18" fmla="*/ 3558558 w 4564062"/>
              <a:gd name="connsiteY18" fmla="*/ 404430 h 5143499"/>
              <a:gd name="connsiteX19" fmla="*/ 3513544 w 4564062"/>
              <a:gd name="connsiteY19" fmla="*/ 359416 h 5143499"/>
              <a:gd name="connsiteX20" fmla="*/ 3639428 w 4564062"/>
              <a:gd name="connsiteY20" fmla="*/ 347595 h 5143499"/>
              <a:gd name="connsiteX21" fmla="*/ 3653427 w 4564062"/>
              <a:gd name="connsiteY21" fmla="*/ 347595 h 5143499"/>
              <a:gd name="connsiteX22" fmla="*/ 3670727 w 4564062"/>
              <a:gd name="connsiteY22" fmla="*/ 349160 h 5143499"/>
              <a:gd name="connsiteX23" fmla="*/ 3677641 w 4564062"/>
              <a:gd name="connsiteY23" fmla="*/ 365467 h 5143499"/>
              <a:gd name="connsiteX24" fmla="*/ 3670883 w 4564062"/>
              <a:gd name="connsiteY24" fmla="*/ 382779 h 5143499"/>
              <a:gd name="connsiteX25" fmla="*/ 3653756 w 4564062"/>
              <a:gd name="connsiteY25" fmla="*/ 385169 h 5143499"/>
              <a:gd name="connsiteX26" fmla="*/ 3639428 w 4564062"/>
              <a:gd name="connsiteY26" fmla="*/ 385512 h 5143499"/>
              <a:gd name="connsiteX27" fmla="*/ 3639428 w 4564062"/>
              <a:gd name="connsiteY27" fmla="*/ 366553 h 5143499"/>
              <a:gd name="connsiteX28" fmla="*/ 4362271 w 4564062"/>
              <a:gd name="connsiteY28" fmla="*/ 347593 h 5143499"/>
              <a:gd name="connsiteX29" fmla="*/ 4376421 w 4564062"/>
              <a:gd name="connsiteY29" fmla="*/ 347608 h 5143499"/>
              <a:gd name="connsiteX30" fmla="*/ 4397425 w 4564062"/>
              <a:gd name="connsiteY30" fmla="*/ 352880 h 5143499"/>
              <a:gd name="connsiteX31" fmla="*/ 4399852 w 4564062"/>
              <a:gd name="connsiteY31" fmla="*/ 363935 h 5143499"/>
              <a:gd name="connsiteX32" fmla="*/ 4391855 w 4564062"/>
              <a:gd name="connsiteY32" fmla="*/ 383348 h 5143499"/>
              <a:gd name="connsiteX33" fmla="*/ 4391855 w 4564062"/>
              <a:gd name="connsiteY33" fmla="*/ 383345 h 5143499"/>
              <a:gd name="connsiteX34" fmla="*/ 4374932 w 4564062"/>
              <a:gd name="connsiteY34" fmla="*/ 385302 h 5143499"/>
              <a:gd name="connsiteX35" fmla="*/ 4362271 w 4564062"/>
              <a:gd name="connsiteY35" fmla="*/ 385325 h 5143499"/>
              <a:gd name="connsiteX36" fmla="*/ 4362271 w 4564062"/>
              <a:gd name="connsiteY36" fmla="*/ 366459 h 5143499"/>
              <a:gd name="connsiteX37" fmla="*/ 4038225 w 4564062"/>
              <a:gd name="connsiteY37" fmla="*/ 345385 h 5143499"/>
              <a:gd name="connsiteX38" fmla="*/ 4057933 w 4564062"/>
              <a:gd name="connsiteY38" fmla="*/ 362050 h 5143499"/>
              <a:gd name="connsiteX39" fmla="*/ 4056955 w 4564062"/>
              <a:gd name="connsiteY39" fmla="*/ 421063 h 5143499"/>
              <a:gd name="connsiteX40" fmla="*/ 4047505 w 4564062"/>
              <a:gd name="connsiteY40" fmla="*/ 432481 h 5143499"/>
              <a:gd name="connsiteX41" fmla="*/ 4031172 w 4564062"/>
              <a:gd name="connsiteY41" fmla="*/ 433553 h 5143499"/>
              <a:gd name="connsiteX42" fmla="*/ 4018236 w 4564062"/>
              <a:gd name="connsiteY42" fmla="*/ 419914 h 5143499"/>
              <a:gd name="connsiteX43" fmla="*/ 4015670 w 4564062"/>
              <a:gd name="connsiteY43" fmla="*/ 376392 h 5143499"/>
              <a:gd name="connsiteX44" fmla="*/ 4038225 w 4564062"/>
              <a:gd name="connsiteY44" fmla="*/ 345385 h 5143499"/>
              <a:gd name="connsiteX45" fmla="*/ 3728792 w 4564062"/>
              <a:gd name="connsiteY45" fmla="*/ 331708 h 5143499"/>
              <a:gd name="connsiteX46" fmla="*/ 3728792 w 4564062"/>
              <a:gd name="connsiteY46" fmla="*/ 389794 h 5143499"/>
              <a:gd name="connsiteX47" fmla="*/ 3728792 w 4564062"/>
              <a:gd name="connsiteY47" fmla="*/ 447880 h 5143499"/>
              <a:gd name="connsiteX48" fmla="*/ 3764902 w 4564062"/>
              <a:gd name="connsiteY48" fmla="*/ 447880 h 5143499"/>
              <a:gd name="connsiteX49" fmla="*/ 3801013 w 4564062"/>
              <a:gd name="connsiteY49" fmla="*/ 447880 h 5143499"/>
              <a:gd name="connsiteX50" fmla="*/ 3802700 w 4564062"/>
              <a:gd name="connsiteY50" fmla="*/ 441674 h 5143499"/>
              <a:gd name="connsiteX51" fmla="*/ 3804878 w 4564062"/>
              <a:gd name="connsiteY51" fmla="*/ 433747 h 5143499"/>
              <a:gd name="connsiteX52" fmla="*/ 3779244 w 4564062"/>
              <a:gd name="connsiteY52" fmla="*/ 431762 h 5143499"/>
              <a:gd name="connsiteX53" fmla="*/ 3753118 w 4564062"/>
              <a:gd name="connsiteY53" fmla="*/ 431497 h 5143499"/>
              <a:gd name="connsiteX54" fmla="*/ 3753118 w 4564062"/>
              <a:gd name="connsiteY54" fmla="*/ 413128 h 5143499"/>
              <a:gd name="connsiteX55" fmla="*/ 3753118 w 4564062"/>
              <a:gd name="connsiteY55" fmla="*/ 394759 h 5143499"/>
              <a:gd name="connsiteX56" fmla="*/ 3771735 w 4564062"/>
              <a:gd name="connsiteY56" fmla="*/ 394488 h 5143499"/>
              <a:gd name="connsiteX57" fmla="*/ 3790352 w 4564062"/>
              <a:gd name="connsiteY57" fmla="*/ 394218 h 5143499"/>
              <a:gd name="connsiteX58" fmla="*/ 3790352 w 4564062"/>
              <a:gd name="connsiteY58" fmla="*/ 386319 h 5143499"/>
              <a:gd name="connsiteX59" fmla="*/ 3790352 w 4564062"/>
              <a:gd name="connsiteY59" fmla="*/ 378419 h 5143499"/>
              <a:gd name="connsiteX60" fmla="*/ 3771735 w 4564062"/>
              <a:gd name="connsiteY60" fmla="*/ 378149 h 5143499"/>
              <a:gd name="connsiteX61" fmla="*/ 3753118 w 4564062"/>
              <a:gd name="connsiteY61" fmla="*/ 377879 h 5143499"/>
              <a:gd name="connsiteX62" fmla="*/ 3753118 w 4564062"/>
              <a:gd name="connsiteY62" fmla="*/ 362985 h 5143499"/>
              <a:gd name="connsiteX63" fmla="*/ 3753118 w 4564062"/>
              <a:gd name="connsiteY63" fmla="*/ 348091 h 5143499"/>
              <a:gd name="connsiteX64" fmla="*/ 3776700 w 4564062"/>
              <a:gd name="connsiteY64" fmla="*/ 347825 h 5143499"/>
              <a:gd name="connsiteX65" fmla="*/ 3800282 w 4564062"/>
              <a:gd name="connsiteY65" fmla="*/ 347559 h 5143499"/>
              <a:gd name="connsiteX66" fmla="*/ 3800282 w 4564062"/>
              <a:gd name="connsiteY66" fmla="*/ 339633 h 5143499"/>
              <a:gd name="connsiteX67" fmla="*/ 3800282 w 4564062"/>
              <a:gd name="connsiteY67" fmla="*/ 331708 h 5143499"/>
              <a:gd name="connsiteX68" fmla="*/ 3764537 w 4564062"/>
              <a:gd name="connsiteY68" fmla="*/ 331708 h 5143499"/>
              <a:gd name="connsiteX69" fmla="*/ 3940282 w 4564062"/>
              <a:gd name="connsiteY69" fmla="*/ 331708 h 5143499"/>
              <a:gd name="connsiteX70" fmla="*/ 3940282 w 4564062"/>
              <a:gd name="connsiteY70" fmla="*/ 389794 h 5143499"/>
              <a:gd name="connsiteX71" fmla="*/ 3940282 w 4564062"/>
              <a:gd name="connsiteY71" fmla="*/ 447880 h 5143499"/>
              <a:gd name="connsiteX72" fmla="*/ 3952198 w 4564062"/>
              <a:gd name="connsiteY72" fmla="*/ 447880 h 5143499"/>
              <a:gd name="connsiteX73" fmla="*/ 3964113 w 4564062"/>
              <a:gd name="connsiteY73" fmla="*/ 447880 h 5143499"/>
              <a:gd name="connsiteX74" fmla="*/ 3964113 w 4564062"/>
              <a:gd name="connsiteY74" fmla="*/ 389794 h 5143499"/>
              <a:gd name="connsiteX75" fmla="*/ 3964113 w 4564062"/>
              <a:gd name="connsiteY75" fmla="*/ 331708 h 5143499"/>
              <a:gd name="connsiteX76" fmla="*/ 3952198 w 4564062"/>
              <a:gd name="connsiteY76" fmla="*/ 331708 h 5143499"/>
              <a:gd name="connsiteX77" fmla="*/ 4115037 w 4564062"/>
              <a:gd name="connsiteY77" fmla="*/ 331708 h 5143499"/>
              <a:gd name="connsiteX78" fmla="*/ 4115037 w 4564062"/>
              <a:gd name="connsiteY78" fmla="*/ 389794 h 5143499"/>
              <a:gd name="connsiteX79" fmla="*/ 4115032 w 4564062"/>
              <a:gd name="connsiteY79" fmla="*/ 447880 h 5143499"/>
              <a:gd name="connsiteX80" fmla="*/ 4125955 w 4564062"/>
              <a:gd name="connsiteY80" fmla="*/ 447880 h 5143499"/>
              <a:gd name="connsiteX81" fmla="*/ 4136876 w 4564062"/>
              <a:gd name="connsiteY81" fmla="*/ 447880 h 5143499"/>
              <a:gd name="connsiteX82" fmla="*/ 4136876 w 4564062"/>
              <a:gd name="connsiteY82" fmla="*/ 406452 h 5143499"/>
              <a:gd name="connsiteX83" fmla="*/ 4136876 w 4564062"/>
              <a:gd name="connsiteY83" fmla="*/ 365025 h 5143499"/>
              <a:gd name="connsiteX84" fmla="*/ 4160505 w 4564062"/>
              <a:gd name="connsiteY84" fmla="*/ 406204 h 5143499"/>
              <a:gd name="connsiteX85" fmla="*/ 4184134 w 4564062"/>
              <a:gd name="connsiteY85" fmla="*/ 447383 h 5143499"/>
              <a:gd name="connsiteX86" fmla="*/ 4196251 w 4564062"/>
              <a:gd name="connsiteY86" fmla="*/ 447662 h 5143499"/>
              <a:gd name="connsiteX87" fmla="*/ 4208367 w 4564062"/>
              <a:gd name="connsiteY87" fmla="*/ 447941 h 5143499"/>
              <a:gd name="connsiteX88" fmla="*/ 4208367 w 4564062"/>
              <a:gd name="connsiteY88" fmla="*/ 389824 h 5143499"/>
              <a:gd name="connsiteX89" fmla="*/ 4208367 w 4564062"/>
              <a:gd name="connsiteY89" fmla="*/ 331708 h 5143499"/>
              <a:gd name="connsiteX90" fmla="*/ 4197445 w 4564062"/>
              <a:gd name="connsiteY90" fmla="*/ 331708 h 5143499"/>
              <a:gd name="connsiteX91" fmla="*/ 4186523 w 4564062"/>
              <a:gd name="connsiteY91" fmla="*/ 331708 h 5143499"/>
              <a:gd name="connsiteX92" fmla="*/ 4186495 w 4564062"/>
              <a:gd name="connsiteY92" fmla="*/ 370680 h 5143499"/>
              <a:gd name="connsiteX93" fmla="*/ 4185040 w 4564062"/>
              <a:gd name="connsiteY93" fmla="*/ 407772 h 5143499"/>
              <a:gd name="connsiteX94" fmla="*/ 4162576 w 4564062"/>
              <a:gd name="connsiteY94" fmla="*/ 368800 h 5143499"/>
              <a:gd name="connsiteX95" fmla="*/ 4141536 w 4564062"/>
              <a:gd name="connsiteY95" fmla="*/ 331708 h 5143499"/>
              <a:gd name="connsiteX96" fmla="*/ 4128286 w 4564062"/>
              <a:gd name="connsiteY96" fmla="*/ 331708 h 5143499"/>
              <a:gd name="connsiteX97" fmla="*/ 4241136 w 4564062"/>
              <a:gd name="connsiteY97" fmla="*/ 331708 h 5143499"/>
              <a:gd name="connsiteX98" fmla="*/ 4241136 w 4564062"/>
              <a:gd name="connsiteY98" fmla="*/ 389794 h 5143499"/>
              <a:gd name="connsiteX99" fmla="*/ 4241136 w 4564062"/>
              <a:gd name="connsiteY99" fmla="*/ 447880 h 5143499"/>
              <a:gd name="connsiteX100" fmla="*/ 4277874 w 4564062"/>
              <a:gd name="connsiteY100" fmla="*/ 447880 h 5143499"/>
              <a:gd name="connsiteX101" fmla="*/ 4314612 w 4564062"/>
              <a:gd name="connsiteY101" fmla="*/ 447880 h 5143499"/>
              <a:gd name="connsiteX102" fmla="*/ 4314612 w 4564062"/>
              <a:gd name="connsiteY102" fmla="*/ 439954 h 5143499"/>
              <a:gd name="connsiteX103" fmla="*/ 4314612 w 4564062"/>
              <a:gd name="connsiteY103" fmla="*/ 432028 h 5143499"/>
              <a:gd name="connsiteX104" fmla="*/ 4290037 w 4564062"/>
              <a:gd name="connsiteY104" fmla="*/ 431762 h 5143499"/>
              <a:gd name="connsiteX105" fmla="*/ 4265463 w 4564062"/>
              <a:gd name="connsiteY105" fmla="*/ 431497 h 5143499"/>
              <a:gd name="connsiteX106" fmla="*/ 4265463 w 4564062"/>
              <a:gd name="connsiteY106" fmla="*/ 413128 h 5143499"/>
              <a:gd name="connsiteX107" fmla="*/ 4265463 w 4564062"/>
              <a:gd name="connsiteY107" fmla="*/ 394758 h 5143499"/>
              <a:gd name="connsiteX108" fmla="*/ 4284080 w 4564062"/>
              <a:gd name="connsiteY108" fmla="*/ 394488 h 5143499"/>
              <a:gd name="connsiteX109" fmla="*/ 4302697 w 4564062"/>
              <a:gd name="connsiteY109" fmla="*/ 394218 h 5143499"/>
              <a:gd name="connsiteX110" fmla="*/ 4302697 w 4564062"/>
              <a:gd name="connsiteY110" fmla="*/ 386319 h 5143499"/>
              <a:gd name="connsiteX111" fmla="*/ 4302697 w 4564062"/>
              <a:gd name="connsiteY111" fmla="*/ 378419 h 5143499"/>
              <a:gd name="connsiteX112" fmla="*/ 4284080 w 4564062"/>
              <a:gd name="connsiteY112" fmla="*/ 378149 h 5143499"/>
              <a:gd name="connsiteX113" fmla="*/ 4265463 w 4564062"/>
              <a:gd name="connsiteY113" fmla="*/ 377879 h 5143499"/>
              <a:gd name="connsiteX114" fmla="*/ 4265463 w 4564062"/>
              <a:gd name="connsiteY114" fmla="*/ 362985 h 5143499"/>
              <a:gd name="connsiteX115" fmla="*/ 4265463 w 4564062"/>
              <a:gd name="connsiteY115" fmla="*/ 348091 h 5143499"/>
              <a:gd name="connsiteX116" fmla="*/ 4289045 w 4564062"/>
              <a:gd name="connsiteY116" fmla="*/ 347825 h 5143499"/>
              <a:gd name="connsiteX117" fmla="*/ 4312626 w 4564062"/>
              <a:gd name="connsiteY117" fmla="*/ 347559 h 5143499"/>
              <a:gd name="connsiteX118" fmla="*/ 4312626 w 4564062"/>
              <a:gd name="connsiteY118" fmla="*/ 339633 h 5143499"/>
              <a:gd name="connsiteX119" fmla="*/ 4312626 w 4564062"/>
              <a:gd name="connsiteY119" fmla="*/ 331708 h 5143499"/>
              <a:gd name="connsiteX120" fmla="*/ 4276881 w 4564062"/>
              <a:gd name="connsiteY120" fmla="*/ 331708 h 5143499"/>
              <a:gd name="connsiteX121" fmla="*/ 4337450 w 4564062"/>
              <a:gd name="connsiteY121" fmla="*/ 331706 h 5143499"/>
              <a:gd name="connsiteX122" fmla="*/ 4337450 w 4564062"/>
              <a:gd name="connsiteY122" fmla="*/ 389794 h 5143499"/>
              <a:gd name="connsiteX123" fmla="*/ 4337450 w 4564062"/>
              <a:gd name="connsiteY123" fmla="*/ 447879 h 5143499"/>
              <a:gd name="connsiteX124" fmla="*/ 4349861 w 4564062"/>
              <a:gd name="connsiteY124" fmla="*/ 447879 h 5143499"/>
              <a:gd name="connsiteX125" fmla="*/ 4362271 w 4564062"/>
              <a:gd name="connsiteY125" fmla="*/ 447879 h 5143499"/>
              <a:gd name="connsiteX126" fmla="*/ 4362271 w 4564062"/>
              <a:gd name="connsiteY126" fmla="*/ 424048 h 5143499"/>
              <a:gd name="connsiteX127" fmla="*/ 4362271 w 4564062"/>
              <a:gd name="connsiteY127" fmla="*/ 400219 h 5143499"/>
              <a:gd name="connsiteX128" fmla="*/ 4371001 w 4564062"/>
              <a:gd name="connsiteY128" fmla="*/ 400219 h 5143499"/>
              <a:gd name="connsiteX129" fmla="*/ 4379731 w 4564062"/>
              <a:gd name="connsiteY129" fmla="*/ 400219 h 5143499"/>
              <a:gd name="connsiteX130" fmla="*/ 4391276 w 4564062"/>
              <a:gd name="connsiteY130" fmla="*/ 424048 h 5143499"/>
              <a:gd name="connsiteX131" fmla="*/ 4402824 w 4564062"/>
              <a:gd name="connsiteY131" fmla="*/ 447879 h 5143499"/>
              <a:gd name="connsiteX132" fmla="*/ 4416307 w 4564062"/>
              <a:gd name="connsiteY132" fmla="*/ 447879 h 5143499"/>
              <a:gd name="connsiteX133" fmla="*/ 4429790 w 4564062"/>
              <a:gd name="connsiteY133" fmla="*/ 447508 h 5143499"/>
              <a:gd name="connsiteX134" fmla="*/ 4416474 w 4564062"/>
              <a:gd name="connsiteY134" fmla="*/ 422009 h 5143499"/>
              <a:gd name="connsiteX135" fmla="*/ 4403159 w 4564062"/>
              <a:gd name="connsiteY135" fmla="*/ 396884 h 5143499"/>
              <a:gd name="connsiteX136" fmla="*/ 4407927 w 4564062"/>
              <a:gd name="connsiteY136" fmla="*/ 394675 h 5143499"/>
              <a:gd name="connsiteX137" fmla="*/ 4422969 w 4564062"/>
              <a:gd name="connsiteY137" fmla="*/ 380103 h 5143499"/>
              <a:gd name="connsiteX138" fmla="*/ 4425298 w 4564062"/>
              <a:gd name="connsiteY138" fmla="*/ 364970 h 5143499"/>
              <a:gd name="connsiteX139" fmla="*/ 4416954 w 4564062"/>
              <a:gd name="connsiteY139" fmla="*/ 339627 h 5143499"/>
              <a:gd name="connsiteX140" fmla="*/ 4370040 w 4564062"/>
              <a:gd name="connsiteY140" fmla="*/ 331706 h 5143499"/>
              <a:gd name="connsiteX141" fmla="*/ 3614607 w 4564062"/>
              <a:gd name="connsiteY141" fmla="*/ 331613 h 5143499"/>
              <a:gd name="connsiteX142" fmla="*/ 3614607 w 4564062"/>
              <a:gd name="connsiteY142" fmla="*/ 389747 h 5143499"/>
              <a:gd name="connsiteX143" fmla="*/ 3614607 w 4564062"/>
              <a:gd name="connsiteY143" fmla="*/ 447880 h 5143499"/>
              <a:gd name="connsiteX144" fmla="*/ 3627017 w 4564062"/>
              <a:gd name="connsiteY144" fmla="*/ 447880 h 5143499"/>
              <a:gd name="connsiteX145" fmla="*/ 3639428 w 4564062"/>
              <a:gd name="connsiteY145" fmla="*/ 447880 h 5143499"/>
              <a:gd name="connsiteX146" fmla="*/ 3639428 w 4564062"/>
              <a:gd name="connsiteY146" fmla="*/ 424049 h 5143499"/>
              <a:gd name="connsiteX147" fmla="*/ 3639428 w 4564062"/>
              <a:gd name="connsiteY147" fmla="*/ 400220 h 5143499"/>
              <a:gd name="connsiteX148" fmla="*/ 3648390 w 4564062"/>
              <a:gd name="connsiteY148" fmla="*/ 400220 h 5143499"/>
              <a:gd name="connsiteX149" fmla="*/ 3657352 w 4564062"/>
              <a:gd name="connsiteY149" fmla="*/ 400220 h 5143499"/>
              <a:gd name="connsiteX150" fmla="*/ 3668903 w 4564062"/>
              <a:gd name="connsiteY150" fmla="*/ 424049 h 5143499"/>
              <a:gd name="connsiteX151" fmla="*/ 3680454 w 4564062"/>
              <a:gd name="connsiteY151" fmla="*/ 447880 h 5143499"/>
              <a:gd name="connsiteX152" fmla="*/ 3694272 w 4564062"/>
              <a:gd name="connsiteY152" fmla="*/ 447880 h 5143499"/>
              <a:gd name="connsiteX153" fmla="*/ 3708086 w 4564062"/>
              <a:gd name="connsiteY153" fmla="*/ 447880 h 5143499"/>
              <a:gd name="connsiteX154" fmla="*/ 3705168 w 4564062"/>
              <a:gd name="connsiteY154" fmla="*/ 442668 h 5143499"/>
              <a:gd name="connsiteX155" fmla="*/ 3681266 w 4564062"/>
              <a:gd name="connsiteY155" fmla="*/ 396797 h 5143499"/>
              <a:gd name="connsiteX156" fmla="*/ 3685103 w 4564062"/>
              <a:gd name="connsiteY156" fmla="*/ 394982 h 5143499"/>
              <a:gd name="connsiteX157" fmla="*/ 3699470 w 4564062"/>
              <a:gd name="connsiteY157" fmla="*/ 382271 h 5143499"/>
              <a:gd name="connsiteX158" fmla="*/ 3702805 w 4564062"/>
              <a:gd name="connsiteY158" fmla="*/ 366837 h 5143499"/>
              <a:gd name="connsiteX159" fmla="*/ 3688878 w 4564062"/>
              <a:gd name="connsiteY159" fmla="*/ 335121 h 5143499"/>
              <a:gd name="connsiteX160" fmla="*/ 3683614 w 4564062"/>
              <a:gd name="connsiteY160" fmla="*/ 332203 h 5143499"/>
              <a:gd name="connsiteX161" fmla="*/ 3649110 w 4564062"/>
              <a:gd name="connsiteY161" fmla="*/ 331908 h 5143499"/>
              <a:gd name="connsiteX162" fmla="*/ 3876609 w 4564062"/>
              <a:gd name="connsiteY162" fmla="*/ 329857 h 5143499"/>
              <a:gd name="connsiteX163" fmla="*/ 3858454 w 4564062"/>
              <a:gd name="connsiteY163" fmla="*/ 331211 h 5143499"/>
              <a:gd name="connsiteX164" fmla="*/ 3817160 w 4564062"/>
              <a:gd name="connsiteY164" fmla="*/ 388907 h 5143499"/>
              <a:gd name="connsiteX165" fmla="*/ 3844554 w 4564062"/>
              <a:gd name="connsiteY165" fmla="*/ 444686 h 5143499"/>
              <a:gd name="connsiteX166" fmla="*/ 3863828 w 4564062"/>
              <a:gd name="connsiteY166" fmla="*/ 450281 h 5143499"/>
              <a:gd name="connsiteX167" fmla="*/ 3863827 w 4564062"/>
              <a:gd name="connsiteY167" fmla="*/ 450281 h 5143499"/>
              <a:gd name="connsiteX168" fmla="*/ 3904939 w 4564062"/>
              <a:gd name="connsiteY168" fmla="*/ 445930 h 5143499"/>
              <a:gd name="connsiteX169" fmla="*/ 3907516 w 4564062"/>
              <a:gd name="connsiteY169" fmla="*/ 444950 h 5143499"/>
              <a:gd name="connsiteX170" fmla="*/ 3907516 w 4564062"/>
              <a:gd name="connsiteY170" fmla="*/ 413648 h 5143499"/>
              <a:gd name="connsiteX171" fmla="*/ 3907516 w 4564062"/>
              <a:gd name="connsiteY171" fmla="*/ 382347 h 5143499"/>
              <a:gd name="connsiteX172" fmla="*/ 3888154 w 4564062"/>
              <a:gd name="connsiteY172" fmla="*/ 382347 h 5143499"/>
              <a:gd name="connsiteX173" fmla="*/ 3868792 w 4564062"/>
              <a:gd name="connsiteY173" fmla="*/ 382347 h 5143499"/>
              <a:gd name="connsiteX174" fmla="*/ 3868792 w 4564062"/>
              <a:gd name="connsiteY174" fmla="*/ 391780 h 5143499"/>
              <a:gd name="connsiteX175" fmla="*/ 3868792 w 4564062"/>
              <a:gd name="connsiteY175" fmla="*/ 401213 h 5143499"/>
              <a:gd name="connsiteX176" fmla="*/ 3876239 w 4564062"/>
              <a:gd name="connsiteY176" fmla="*/ 401213 h 5143499"/>
              <a:gd name="connsiteX177" fmla="*/ 3883686 w 4564062"/>
              <a:gd name="connsiteY177" fmla="*/ 401213 h 5143499"/>
              <a:gd name="connsiteX178" fmla="*/ 3883686 w 4564062"/>
              <a:gd name="connsiteY178" fmla="*/ 417517 h 5143499"/>
              <a:gd name="connsiteX179" fmla="*/ 3883686 w 4564062"/>
              <a:gd name="connsiteY179" fmla="*/ 433821 h 5143499"/>
              <a:gd name="connsiteX180" fmla="*/ 3880604 w 4564062"/>
              <a:gd name="connsiteY180" fmla="*/ 434498 h 5143499"/>
              <a:gd name="connsiteX181" fmla="*/ 3871916 w 4564062"/>
              <a:gd name="connsiteY181" fmla="*/ 434485 h 5143499"/>
              <a:gd name="connsiteX182" fmla="*/ 3843251 w 4564062"/>
              <a:gd name="connsiteY182" fmla="*/ 384333 h 5143499"/>
              <a:gd name="connsiteX183" fmla="*/ 3852862 w 4564062"/>
              <a:gd name="connsiteY183" fmla="*/ 354494 h 5143499"/>
              <a:gd name="connsiteX184" fmla="*/ 3893119 w 4564062"/>
              <a:gd name="connsiteY184" fmla="*/ 348079 h 5143499"/>
              <a:gd name="connsiteX185" fmla="*/ 3907306 w 4564062"/>
              <a:gd name="connsiteY185" fmla="*/ 340892 h 5143499"/>
              <a:gd name="connsiteX186" fmla="*/ 3907020 w 4564062"/>
              <a:gd name="connsiteY186" fmla="*/ 332204 h 5143499"/>
              <a:gd name="connsiteX187" fmla="*/ 3898084 w 4564062"/>
              <a:gd name="connsiteY187" fmla="*/ 331039 h 5143499"/>
              <a:gd name="connsiteX188" fmla="*/ 3876609 w 4564062"/>
              <a:gd name="connsiteY188" fmla="*/ 329857 h 5143499"/>
              <a:gd name="connsiteX189" fmla="*/ 4038770 w 4564062"/>
              <a:gd name="connsiteY189" fmla="*/ 329847 h 5143499"/>
              <a:gd name="connsiteX190" fmla="*/ 4034113 w 4564062"/>
              <a:gd name="connsiteY190" fmla="*/ 329966 h 5143499"/>
              <a:gd name="connsiteX191" fmla="*/ 3989964 w 4564062"/>
              <a:gd name="connsiteY191" fmla="*/ 389415 h 5143499"/>
              <a:gd name="connsiteX192" fmla="*/ 4027652 w 4564062"/>
              <a:gd name="connsiteY192" fmla="*/ 449891 h 5143499"/>
              <a:gd name="connsiteX193" fmla="*/ 4070222 w 4564062"/>
              <a:gd name="connsiteY193" fmla="*/ 440365 h 5143499"/>
              <a:gd name="connsiteX194" fmla="*/ 4085372 w 4564062"/>
              <a:gd name="connsiteY194" fmla="*/ 389395 h 5143499"/>
              <a:gd name="connsiteX195" fmla="*/ 4063049 w 4564062"/>
              <a:gd name="connsiteY195" fmla="*/ 334696 h 5143499"/>
              <a:gd name="connsiteX196" fmla="*/ 4038770 w 4564062"/>
              <a:gd name="connsiteY196" fmla="*/ 329847 h 5143499"/>
              <a:gd name="connsiteX197" fmla="*/ 3421237 w 4564062"/>
              <a:gd name="connsiteY197" fmla="*/ 302442 h 5143499"/>
              <a:gd name="connsiteX198" fmla="*/ 3430567 w 4564062"/>
              <a:gd name="connsiteY198" fmla="*/ 311772 h 5143499"/>
              <a:gd name="connsiteX199" fmla="*/ 3421237 w 4564062"/>
              <a:gd name="connsiteY199" fmla="*/ 321102 h 5143499"/>
              <a:gd name="connsiteX200" fmla="*/ 3411907 w 4564062"/>
              <a:gd name="connsiteY200" fmla="*/ 311772 h 5143499"/>
              <a:gd name="connsiteX201" fmla="*/ 3421237 w 4564062"/>
              <a:gd name="connsiteY201" fmla="*/ 302442 h 5143499"/>
              <a:gd name="connsiteX202" fmla="*/ 3513544 w 4564062"/>
              <a:gd name="connsiteY202" fmla="*/ 292535 h 5143499"/>
              <a:gd name="connsiteX203" fmla="*/ 3534534 w 4564062"/>
              <a:gd name="connsiteY203" fmla="*/ 313525 h 5143499"/>
              <a:gd name="connsiteX204" fmla="*/ 3513544 w 4564062"/>
              <a:gd name="connsiteY204" fmla="*/ 334515 h 5143499"/>
              <a:gd name="connsiteX205" fmla="*/ 3492554 w 4564062"/>
              <a:gd name="connsiteY205" fmla="*/ 313525 h 5143499"/>
              <a:gd name="connsiteX206" fmla="*/ 3513544 w 4564062"/>
              <a:gd name="connsiteY206" fmla="*/ 292535 h 5143499"/>
              <a:gd name="connsiteX207" fmla="*/ 3513544 w 4564062"/>
              <a:gd name="connsiteY207" fmla="*/ 268511 h 5143499"/>
              <a:gd name="connsiteX208" fmla="*/ 3468530 w 4564062"/>
              <a:gd name="connsiteY208" fmla="*/ 313525 h 5143499"/>
              <a:gd name="connsiteX209" fmla="*/ 3513544 w 4564062"/>
              <a:gd name="connsiteY209" fmla="*/ 358539 h 5143499"/>
              <a:gd name="connsiteX210" fmla="*/ 3558558 w 4564062"/>
              <a:gd name="connsiteY210" fmla="*/ 313525 h 5143499"/>
              <a:gd name="connsiteX211" fmla="*/ 3513544 w 4564062"/>
              <a:gd name="connsiteY211" fmla="*/ 268511 h 5143499"/>
              <a:gd name="connsiteX212" fmla="*/ 3421237 w 4564062"/>
              <a:gd name="connsiteY212" fmla="*/ 266758 h 5143499"/>
              <a:gd name="connsiteX213" fmla="*/ 3376223 w 4564062"/>
              <a:gd name="connsiteY213" fmla="*/ 311772 h 5143499"/>
              <a:gd name="connsiteX214" fmla="*/ 3421237 w 4564062"/>
              <a:gd name="connsiteY214" fmla="*/ 356786 h 5143499"/>
              <a:gd name="connsiteX215" fmla="*/ 3466251 w 4564062"/>
              <a:gd name="connsiteY215" fmla="*/ 311772 h 5143499"/>
              <a:gd name="connsiteX216" fmla="*/ 3421237 w 4564062"/>
              <a:gd name="connsiteY216" fmla="*/ 266758 h 5143499"/>
              <a:gd name="connsiteX217" fmla="*/ 3772512 w 4564062"/>
              <a:gd name="connsiteY217" fmla="*/ 201648 h 5143499"/>
              <a:gd name="connsiteX218" fmla="*/ 3780569 w 4564062"/>
              <a:gd name="connsiteY218" fmla="*/ 225961 h 5143499"/>
              <a:gd name="connsiteX219" fmla="*/ 3788099 w 4564062"/>
              <a:gd name="connsiteY219" fmla="*/ 250289 h 5143499"/>
              <a:gd name="connsiteX220" fmla="*/ 3773224 w 4564062"/>
              <a:gd name="connsiteY220" fmla="*/ 250289 h 5143499"/>
              <a:gd name="connsiteX221" fmla="*/ 3758346 w 4564062"/>
              <a:gd name="connsiteY221" fmla="*/ 250289 h 5143499"/>
              <a:gd name="connsiteX222" fmla="*/ 3758910 w 4564062"/>
              <a:gd name="connsiteY222" fmla="*/ 248054 h 5143499"/>
              <a:gd name="connsiteX223" fmla="*/ 3772512 w 4564062"/>
              <a:gd name="connsiteY223" fmla="*/ 201648 h 5143499"/>
              <a:gd name="connsiteX224" fmla="*/ 3639428 w 4564062"/>
              <a:gd name="connsiteY224" fmla="*/ 194685 h 5143499"/>
              <a:gd name="connsiteX225" fmla="*/ 3647820 w 4564062"/>
              <a:gd name="connsiteY225" fmla="*/ 194685 h 5143499"/>
              <a:gd name="connsiteX226" fmla="*/ 3677496 w 4564062"/>
              <a:gd name="connsiteY226" fmla="*/ 204696 h 5143499"/>
              <a:gd name="connsiteX227" fmla="*/ 3685159 w 4564062"/>
              <a:gd name="connsiteY227" fmla="*/ 227005 h 5143499"/>
              <a:gd name="connsiteX228" fmla="*/ 3668747 w 4564062"/>
              <a:gd name="connsiteY228" fmla="*/ 276046 h 5143499"/>
              <a:gd name="connsiteX229" fmla="*/ 3651620 w 4564062"/>
              <a:gd name="connsiteY229" fmla="*/ 278936 h 5143499"/>
              <a:gd name="connsiteX230" fmla="*/ 3639428 w 4564062"/>
              <a:gd name="connsiteY230" fmla="*/ 279288 h 5143499"/>
              <a:gd name="connsiteX231" fmla="*/ 3639428 w 4564062"/>
              <a:gd name="connsiteY231" fmla="*/ 236985 h 5143499"/>
              <a:gd name="connsiteX232" fmla="*/ 3421237 w 4564062"/>
              <a:gd name="connsiteY232" fmla="*/ 186488 h 5143499"/>
              <a:gd name="connsiteX233" fmla="*/ 3455188 w 4564062"/>
              <a:gd name="connsiteY233" fmla="*/ 220439 h 5143499"/>
              <a:gd name="connsiteX234" fmla="*/ 3421237 w 4564062"/>
              <a:gd name="connsiteY234" fmla="*/ 254390 h 5143499"/>
              <a:gd name="connsiteX235" fmla="*/ 3387286 w 4564062"/>
              <a:gd name="connsiteY235" fmla="*/ 220439 h 5143499"/>
              <a:gd name="connsiteX236" fmla="*/ 3421237 w 4564062"/>
              <a:gd name="connsiteY236" fmla="*/ 186488 h 5143499"/>
              <a:gd name="connsiteX237" fmla="*/ 3614607 w 4564062"/>
              <a:gd name="connsiteY237" fmla="*/ 178798 h 5143499"/>
              <a:gd name="connsiteX238" fmla="*/ 3614607 w 4564062"/>
              <a:gd name="connsiteY238" fmla="*/ 236940 h 5143499"/>
              <a:gd name="connsiteX239" fmla="*/ 3614607 w 4564062"/>
              <a:gd name="connsiteY239" fmla="*/ 295079 h 5143499"/>
              <a:gd name="connsiteX240" fmla="*/ 3643648 w 4564062"/>
              <a:gd name="connsiteY240" fmla="*/ 294776 h 5143499"/>
              <a:gd name="connsiteX241" fmla="*/ 3672692 w 4564062"/>
              <a:gd name="connsiteY241" fmla="*/ 294472 h 5143499"/>
              <a:gd name="connsiteX242" fmla="*/ 3680491 w 4564062"/>
              <a:gd name="connsiteY242" fmla="*/ 290748 h 5143499"/>
              <a:gd name="connsiteX243" fmla="*/ 3708486 w 4564062"/>
              <a:gd name="connsiteY243" fmla="*/ 255252 h 5143499"/>
              <a:gd name="connsiteX244" fmla="*/ 3709572 w 4564062"/>
              <a:gd name="connsiteY244" fmla="*/ 221549 h 5143499"/>
              <a:gd name="connsiteX245" fmla="*/ 3671314 w 4564062"/>
              <a:gd name="connsiteY245" fmla="*/ 179790 h 5143499"/>
              <a:gd name="connsiteX246" fmla="*/ 3640287 w 4564062"/>
              <a:gd name="connsiteY246" fmla="*/ 178798 h 5143499"/>
              <a:gd name="connsiteX247" fmla="*/ 4068368 w 4564062"/>
              <a:gd name="connsiteY247" fmla="*/ 178797 h 5143499"/>
              <a:gd name="connsiteX248" fmla="*/ 4068368 w 4564062"/>
              <a:gd name="connsiteY248" fmla="*/ 236883 h 5143499"/>
              <a:gd name="connsiteX249" fmla="*/ 4068369 w 4564062"/>
              <a:gd name="connsiteY249" fmla="*/ 294969 h 5143499"/>
              <a:gd name="connsiteX250" fmla="*/ 4080765 w 4564062"/>
              <a:gd name="connsiteY250" fmla="*/ 294969 h 5143499"/>
              <a:gd name="connsiteX251" fmla="*/ 4093160 w 4564062"/>
              <a:gd name="connsiteY251" fmla="*/ 294969 h 5143499"/>
              <a:gd name="connsiteX252" fmla="*/ 4093424 w 4564062"/>
              <a:gd name="connsiteY252" fmla="*/ 267805 h 5143499"/>
              <a:gd name="connsiteX253" fmla="*/ 4093688 w 4564062"/>
              <a:gd name="connsiteY253" fmla="*/ 240641 h 5143499"/>
              <a:gd name="connsiteX254" fmla="*/ 4112917 w 4564062"/>
              <a:gd name="connsiteY254" fmla="*/ 267805 h 5143499"/>
              <a:gd name="connsiteX255" fmla="*/ 4132145 w 4564062"/>
              <a:gd name="connsiteY255" fmla="*/ 294969 h 5143499"/>
              <a:gd name="connsiteX256" fmla="*/ 4147389 w 4564062"/>
              <a:gd name="connsiteY256" fmla="*/ 294969 h 5143499"/>
              <a:gd name="connsiteX257" fmla="*/ 4162634 w 4564062"/>
              <a:gd name="connsiteY257" fmla="*/ 294969 h 5143499"/>
              <a:gd name="connsiteX258" fmla="*/ 4140916 w 4564062"/>
              <a:gd name="connsiteY258" fmla="*/ 265449 h 5143499"/>
              <a:gd name="connsiteX259" fmla="*/ 4119198 w 4564062"/>
              <a:gd name="connsiteY259" fmla="*/ 235929 h 5143499"/>
              <a:gd name="connsiteX260" fmla="*/ 4120947 w 4564062"/>
              <a:gd name="connsiteY260" fmla="*/ 233428 h 5143499"/>
              <a:gd name="connsiteX261" fmla="*/ 4155746 w 4564062"/>
              <a:gd name="connsiteY261" fmla="*/ 179267 h 5143499"/>
              <a:gd name="connsiteX262" fmla="*/ 4141931 w 4564062"/>
              <a:gd name="connsiteY262" fmla="*/ 178797 h 5143499"/>
              <a:gd name="connsiteX263" fmla="*/ 4128117 w 4564062"/>
              <a:gd name="connsiteY263" fmla="*/ 178797 h 5143499"/>
              <a:gd name="connsiteX264" fmla="*/ 4110903 w 4564062"/>
              <a:gd name="connsiteY264" fmla="*/ 206605 h 5143499"/>
              <a:gd name="connsiteX265" fmla="*/ 4093688 w 4564062"/>
              <a:gd name="connsiteY265" fmla="*/ 234413 h 5143499"/>
              <a:gd name="connsiteX266" fmla="*/ 4093424 w 4564062"/>
              <a:gd name="connsiteY266" fmla="*/ 206605 h 5143499"/>
              <a:gd name="connsiteX267" fmla="*/ 4093160 w 4564062"/>
              <a:gd name="connsiteY267" fmla="*/ 178797 h 5143499"/>
              <a:gd name="connsiteX268" fmla="*/ 4080764 w 4564062"/>
              <a:gd name="connsiteY268" fmla="*/ 178797 h 5143499"/>
              <a:gd name="connsiteX269" fmla="*/ 4182554 w 4564062"/>
              <a:gd name="connsiteY269" fmla="*/ 178797 h 5143499"/>
              <a:gd name="connsiteX270" fmla="*/ 4182554 w 4564062"/>
              <a:gd name="connsiteY270" fmla="*/ 236883 h 5143499"/>
              <a:gd name="connsiteX271" fmla="*/ 4182554 w 4564062"/>
              <a:gd name="connsiteY271" fmla="*/ 294969 h 5143499"/>
              <a:gd name="connsiteX272" fmla="*/ 4219292 w 4564062"/>
              <a:gd name="connsiteY272" fmla="*/ 294969 h 5143499"/>
              <a:gd name="connsiteX273" fmla="*/ 4256030 w 4564062"/>
              <a:gd name="connsiteY273" fmla="*/ 294969 h 5143499"/>
              <a:gd name="connsiteX274" fmla="*/ 4256030 w 4564062"/>
              <a:gd name="connsiteY274" fmla="*/ 287026 h 5143499"/>
              <a:gd name="connsiteX275" fmla="*/ 4256030 w 4564062"/>
              <a:gd name="connsiteY275" fmla="*/ 279082 h 5143499"/>
              <a:gd name="connsiteX276" fmla="*/ 4231704 w 4564062"/>
              <a:gd name="connsiteY276" fmla="*/ 279082 h 5143499"/>
              <a:gd name="connsiteX277" fmla="*/ 4207377 w 4564062"/>
              <a:gd name="connsiteY277" fmla="*/ 279082 h 5143499"/>
              <a:gd name="connsiteX278" fmla="*/ 4207377 w 4564062"/>
              <a:gd name="connsiteY278" fmla="*/ 260713 h 5143499"/>
              <a:gd name="connsiteX279" fmla="*/ 4207377 w 4564062"/>
              <a:gd name="connsiteY279" fmla="*/ 242344 h 5143499"/>
              <a:gd name="connsiteX280" fmla="*/ 4225746 w 4564062"/>
              <a:gd name="connsiteY280" fmla="*/ 242344 h 5143499"/>
              <a:gd name="connsiteX281" fmla="*/ 4244115 w 4564062"/>
              <a:gd name="connsiteY281" fmla="*/ 242344 h 5143499"/>
              <a:gd name="connsiteX282" fmla="*/ 4244115 w 4564062"/>
              <a:gd name="connsiteY282" fmla="*/ 233904 h 5143499"/>
              <a:gd name="connsiteX283" fmla="*/ 4244115 w 4564062"/>
              <a:gd name="connsiteY283" fmla="*/ 225465 h 5143499"/>
              <a:gd name="connsiteX284" fmla="*/ 4225746 w 4564062"/>
              <a:gd name="connsiteY284" fmla="*/ 225465 h 5143499"/>
              <a:gd name="connsiteX285" fmla="*/ 4207377 w 4564062"/>
              <a:gd name="connsiteY285" fmla="*/ 225465 h 5143499"/>
              <a:gd name="connsiteX286" fmla="*/ 4207377 w 4564062"/>
              <a:gd name="connsiteY286" fmla="*/ 210571 h 5143499"/>
              <a:gd name="connsiteX287" fmla="*/ 4207377 w 4564062"/>
              <a:gd name="connsiteY287" fmla="*/ 195677 h 5143499"/>
              <a:gd name="connsiteX288" fmla="*/ 4231207 w 4564062"/>
              <a:gd name="connsiteY288" fmla="*/ 195677 h 5143499"/>
              <a:gd name="connsiteX289" fmla="*/ 4255037 w 4564062"/>
              <a:gd name="connsiteY289" fmla="*/ 195677 h 5143499"/>
              <a:gd name="connsiteX290" fmla="*/ 4255037 w 4564062"/>
              <a:gd name="connsiteY290" fmla="*/ 187237 h 5143499"/>
              <a:gd name="connsiteX291" fmla="*/ 4255037 w 4564062"/>
              <a:gd name="connsiteY291" fmla="*/ 178797 h 5143499"/>
              <a:gd name="connsiteX292" fmla="*/ 4218796 w 4564062"/>
              <a:gd name="connsiteY292" fmla="*/ 178797 h 5143499"/>
              <a:gd name="connsiteX293" fmla="*/ 3788116 w 4564062"/>
              <a:gd name="connsiteY293" fmla="*/ 178747 h 5143499"/>
              <a:gd name="connsiteX294" fmla="*/ 3773181 w 4564062"/>
              <a:gd name="connsiteY294" fmla="*/ 179022 h 5143499"/>
              <a:gd name="connsiteX295" fmla="*/ 3758247 w 4564062"/>
              <a:gd name="connsiteY295" fmla="*/ 179294 h 5143499"/>
              <a:gd name="connsiteX296" fmla="*/ 3739540 w 4564062"/>
              <a:gd name="connsiteY296" fmla="*/ 235394 h 5143499"/>
              <a:gd name="connsiteX297" fmla="*/ 3720278 w 4564062"/>
              <a:gd name="connsiteY297" fmla="*/ 293233 h 5143499"/>
              <a:gd name="connsiteX298" fmla="*/ 3732473 w 4564062"/>
              <a:gd name="connsiteY298" fmla="*/ 294971 h 5143499"/>
              <a:gd name="connsiteX299" fmla="*/ 3745224 w 4564062"/>
              <a:gd name="connsiteY299" fmla="*/ 294971 h 5143499"/>
              <a:gd name="connsiteX300" fmla="*/ 3749171 w 4564062"/>
              <a:gd name="connsiteY300" fmla="*/ 281055 h 5143499"/>
              <a:gd name="connsiteX301" fmla="*/ 3753116 w 4564062"/>
              <a:gd name="connsiteY301" fmla="*/ 267138 h 5143499"/>
              <a:gd name="connsiteX302" fmla="*/ 3773340 w 4564062"/>
              <a:gd name="connsiteY302" fmla="*/ 267402 h 5143499"/>
              <a:gd name="connsiteX303" fmla="*/ 3793561 w 4564062"/>
              <a:gd name="connsiteY303" fmla="*/ 267666 h 5143499"/>
              <a:gd name="connsiteX304" fmla="*/ 3797725 w 4564062"/>
              <a:gd name="connsiteY304" fmla="*/ 281069 h 5143499"/>
              <a:gd name="connsiteX305" fmla="*/ 3801891 w 4564062"/>
              <a:gd name="connsiteY305" fmla="*/ 294472 h 5143499"/>
              <a:gd name="connsiteX306" fmla="*/ 3814491 w 4564062"/>
              <a:gd name="connsiteY306" fmla="*/ 294750 h 5143499"/>
              <a:gd name="connsiteX307" fmla="*/ 3827089 w 4564062"/>
              <a:gd name="connsiteY307" fmla="*/ 294231 h 5143499"/>
              <a:gd name="connsiteX308" fmla="*/ 3794687 w 4564062"/>
              <a:gd name="connsiteY308" fmla="*/ 197887 h 5143499"/>
              <a:gd name="connsiteX309" fmla="*/ 3847941 w 4564062"/>
              <a:gd name="connsiteY309" fmla="*/ 178742 h 5143499"/>
              <a:gd name="connsiteX310" fmla="*/ 3847941 w 4564062"/>
              <a:gd name="connsiteY310" fmla="*/ 236855 h 5143499"/>
              <a:gd name="connsiteX311" fmla="*/ 3847941 w 4564062"/>
              <a:gd name="connsiteY311" fmla="*/ 294969 h 5143499"/>
              <a:gd name="connsiteX312" fmla="*/ 3858853 w 4564062"/>
              <a:gd name="connsiteY312" fmla="*/ 294969 h 5143499"/>
              <a:gd name="connsiteX313" fmla="*/ 3869764 w 4564062"/>
              <a:gd name="connsiteY313" fmla="*/ 294969 h 5143499"/>
              <a:gd name="connsiteX314" fmla="*/ 3870023 w 4564062"/>
              <a:gd name="connsiteY314" fmla="*/ 254131 h 5143499"/>
              <a:gd name="connsiteX315" fmla="*/ 3870282 w 4564062"/>
              <a:gd name="connsiteY315" fmla="*/ 213294 h 5143499"/>
              <a:gd name="connsiteX316" fmla="*/ 3893173 w 4564062"/>
              <a:gd name="connsiteY316" fmla="*/ 253883 h 5143499"/>
              <a:gd name="connsiteX317" fmla="*/ 3916064 w 4564062"/>
              <a:gd name="connsiteY317" fmla="*/ 294473 h 5143499"/>
              <a:gd name="connsiteX318" fmla="*/ 3928670 w 4564062"/>
              <a:gd name="connsiteY318" fmla="*/ 294751 h 5143499"/>
              <a:gd name="connsiteX319" fmla="*/ 3941276 w 4564062"/>
              <a:gd name="connsiteY319" fmla="*/ 295029 h 5143499"/>
              <a:gd name="connsiteX320" fmla="*/ 3941276 w 4564062"/>
              <a:gd name="connsiteY320" fmla="*/ 236913 h 5143499"/>
              <a:gd name="connsiteX321" fmla="*/ 3941276 w 4564062"/>
              <a:gd name="connsiteY321" fmla="*/ 178798 h 5143499"/>
              <a:gd name="connsiteX322" fmla="*/ 3929869 w 4564062"/>
              <a:gd name="connsiteY322" fmla="*/ 178798 h 5143499"/>
              <a:gd name="connsiteX323" fmla="*/ 3918462 w 4564062"/>
              <a:gd name="connsiteY323" fmla="*/ 178798 h 5143499"/>
              <a:gd name="connsiteX324" fmla="*/ 3918203 w 4564062"/>
              <a:gd name="connsiteY324" fmla="*/ 217228 h 5143499"/>
              <a:gd name="connsiteX325" fmla="*/ 3917943 w 4564062"/>
              <a:gd name="connsiteY325" fmla="*/ 255659 h 5143499"/>
              <a:gd name="connsiteX326" fmla="*/ 3896552 w 4564062"/>
              <a:gd name="connsiteY326" fmla="*/ 217476 h 5143499"/>
              <a:gd name="connsiteX327" fmla="*/ 3875161 w 4564062"/>
              <a:gd name="connsiteY327" fmla="*/ 179294 h 5143499"/>
              <a:gd name="connsiteX328" fmla="*/ 3861551 w 4564062"/>
              <a:gd name="connsiteY328" fmla="*/ 179018 h 5143499"/>
              <a:gd name="connsiteX329" fmla="*/ 4010876 w 4564062"/>
              <a:gd name="connsiteY329" fmla="*/ 176963 h 5143499"/>
              <a:gd name="connsiteX330" fmla="*/ 3995369 w 4564062"/>
              <a:gd name="connsiteY330" fmla="*/ 177893 h 5143499"/>
              <a:gd name="connsiteX331" fmla="*/ 3969496 w 4564062"/>
              <a:gd name="connsiteY331" fmla="*/ 197895 h 5143499"/>
              <a:gd name="connsiteX332" fmla="*/ 3967863 w 4564062"/>
              <a:gd name="connsiteY332" fmla="*/ 210179 h 5143499"/>
              <a:gd name="connsiteX333" fmla="*/ 3993758 w 4564062"/>
              <a:gd name="connsiteY333" fmla="*/ 241821 h 5143499"/>
              <a:gd name="connsiteX334" fmla="*/ 4014798 w 4564062"/>
              <a:gd name="connsiteY334" fmla="*/ 257833 h 5143499"/>
              <a:gd name="connsiteX335" fmla="*/ 4014074 w 4564062"/>
              <a:gd name="connsiteY335" fmla="*/ 274937 h 5143499"/>
              <a:gd name="connsiteX336" fmla="*/ 3969784 w 4564062"/>
              <a:gd name="connsiteY336" fmla="*/ 275379 h 5143499"/>
              <a:gd name="connsiteX337" fmla="*/ 3968295 w 4564062"/>
              <a:gd name="connsiteY337" fmla="*/ 284624 h 5143499"/>
              <a:gd name="connsiteX338" fmla="*/ 3968580 w 4564062"/>
              <a:gd name="connsiteY338" fmla="*/ 294388 h 5143499"/>
              <a:gd name="connsiteX339" fmla="*/ 3972508 w 4564062"/>
              <a:gd name="connsiteY339" fmla="*/ 295202 h 5143499"/>
              <a:gd name="connsiteX340" fmla="*/ 3982933 w 4564062"/>
              <a:gd name="connsiteY340" fmla="*/ 296857 h 5143499"/>
              <a:gd name="connsiteX341" fmla="*/ 4038732 w 4564062"/>
              <a:gd name="connsiteY341" fmla="*/ 277886 h 5143499"/>
              <a:gd name="connsiteX342" fmla="*/ 4039744 w 4564062"/>
              <a:gd name="connsiteY342" fmla="*/ 248953 h 5143499"/>
              <a:gd name="connsiteX343" fmla="*/ 4011772 w 4564062"/>
              <a:gd name="connsiteY343" fmla="*/ 224953 h 5143499"/>
              <a:gd name="connsiteX344" fmla="*/ 3991917 w 4564062"/>
              <a:gd name="connsiteY344" fmla="*/ 204786 h 5143499"/>
              <a:gd name="connsiteX345" fmla="*/ 4001934 w 4564062"/>
              <a:gd name="connsiteY345" fmla="*/ 193655 h 5143499"/>
              <a:gd name="connsiteX346" fmla="*/ 4027659 w 4564062"/>
              <a:gd name="connsiteY346" fmla="*/ 195615 h 5143499"/>
              <a:gd name="connsiteX347" fmla="*/ 4034896 w 4564062"/>
              <a:gd name="connsiteY347" fmla="*/ 197651 h 5143499"/>
              <a:gd name="connsiteX348" fmla="*/ 4035392 w 4564062"/>
              <a:gd name="connsiteY348" fmla="*/ 188975 h 5143499"/>
              <a:gd name="connsiteX349" fmla="*/ 4035106 w 4564062"/>
              <a:gd name="connsiteY349" fmla="*/ 180287 h 5143499"/>
              <a:gd name="connsiteX350" fmla="*/ 4027163 w 4564062"/>
              <a:gd name="connsiteY350" fmla="*/ 178633 h 5143499"/>
              <a:gd name="connsiteX351" fmla="*/ 4010876 w 4564062"/>
              <a:gd name="connsiteY351" fmla="*/ 176963 h 5143499"/>
              <a:gd name="connsiteX352" fmla="*/ 3421237 w 4564062"/>
              <a:gd name="connsiteY352" fmla="*/ 175425 h 5143499"/>
              <a:gd name="connsiteX353" fmla="*/ 3376223 w 4564062"/>
              <a:gd name="connsiteY353" fmla="*/ 220439 h 5143499"/>
              <a:gd name="connsiteX354" fmla="*/ 3421237 w 4564062"/>
              <a:gd name="connsiteY354" fmla="*/ 265453 h 5143499"/>
              <a:gd name="connsiteX355" fmla="*/ 3466251 w 4564062"/>
              <a:gd name="connsiteY355" fmla="*/ 220439 h 5143499"/>
              <a:gd name="connsiteX356" fmla="*/ 3421237 w 4564062"/>
              <a:gd name="connsiteY356" fmla="*/ 175425 h 5143499"/>
              <a:gd name="connsiteX357" fmla="*/ 0 w 4564062"/>
              <a:gd name="connsiteY357" fmla="*/ 0 h 5143499"/>
              <a:gd name="connsiteX358" fmla="*/ 4564062 w 4564062"/>
              <a:gd name="connsiteY358" fmla="*/ 0 h 5143499"/>
              <a:gd name="connsiteX359" fmla="*/ 4564062 w 4564062"/>
              <a:gd name="connsiteY359" fmla="*/ 5143499 h 5143499"/>
              <a:gd name="connsiteX360" fmla="*/ 0 w 4564062"/>
              <a:gd name="connsiteY360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</a:cxnLst>
            <a:rect l="l" t="t" r="r" b="b"/>
            <a:pathLst>
              <a:path w="4564062" h="5143499">
                <a:moveTo>
                  <a:pt x="3421237" y="377170"/>
                </a:moveTo>
                <a:cubicBezTo>
                  <a:pt x="3436292" y="377170"/>
                  <a:pt x="3448497" y="389375"/>
                  <a:pt x="3448497" y="404430"/>
                </a:cubicBezTo>
                <a:cubicBezTo>
                  <a:pt x="3448497" y="419485"/>
                  <a:pt x="3436292" y="431690"/>
                  <a:pt x="3421237" y="431690"/>
                </a:cubicBezTo>
                <a:cubicBezTo>
                  <a:pt x="3406182" y="431690"/>
                  <a:pt x="3393977" y="419485"/>
                  <a:pt x="3393977" y="404430"/>
                </a:cubicBezTo>
                <a:cubicBezTo>
                  <a:pt x="3393977" y="389375"/>
                  <a:pt x="3406182" y="377170"/>
                  <a:pt x="3421237" y="377170"/>
                </a:cubicBezTo>
                <a:close/>
                <a:moveTo>
                  <a:pt x="3513544" y="365955"/>
                </a:moveTo>
                <a:cubicBezTo>
                  <a:pt x="3534793" y="365955"/>
                  <a:pt x="3552019" y="383181"/>
                  <a:pt x="3552019" y="404430"/>
                </a:cubicBezTo>
                <a:cubicBezTo>
                  <a:pt x="3552019" y="425679"/>
                  <a:pt x="3534793" y="442905"/>
                  <a:pt x="3513544" y="442905"/>
                </a:cubicBezTo>
                <a:cubicBezTo>
                  <a:pt x="3492295" y="442905"/>
                  <a:pt x="3475069" y="425679"/>
                  <a:pt x="3475069" y="404430"/>
                </a:cubicBezTo>
                <a:cubicBezTo>
                  <a:pt x="3475069" y="383181"/>
                  <a:pt x="3492295" y="365955"/>
                  <a:pt x="3513544" y="365955"/>
                </a:cubicBezTo>
                <a:close/>
                <a:moveTo>
                  <a:pt x="3421237" y="359416"/>
                </a:moveTo>
                <a:cubicBezTo>
                  <a:pt x="3396376" y="359416"/>
                  <a:pt x="3376223" y="379569"/>
                  <a:pt x="3376223" y="404430"/>
                </a:cubicBezTo>
                <a:cubicBezTo>
                  <a:pt x="3376223" y="429291"/>
                  <a:pt x="3396376" y="449444"/>
                  <a:pt x="3421237" y="449444"/>
                </a:cubicBezTo>
                <a:cubicBezTo>
                  <a:pt x="3446098" y="449444"/>
                  <a:pt x="3466251" y="429291"/>
                  <a:pt x="3466251" y="404430"/>
                </a:cubicBezTo>
                <a:cubicBezTo>
                  <a:pt x="3466251" y="379569"/>
                  <a:pt x="3446098" y="359416"/>
                  <a:pt x="3421237" y="359416"/>
                </a:cubicBezTo>
                <a:close/>
                <a:moveTo>
                  <a:pt x="3513544" y="359416"/>
                </a:moveTo>
                <a:cubicBezTo>
                  <a:pt x="3488683" y="359416"/>
                  <a:pt x="3468530" y="379569"/>
                  <a:pt x="3468530" y="404430"/>
                </a:cubicBezTo>
                <a:cubicBezTo>
                  <a:pt x="3468530" y="429291"/>
                  <a:pt x="3488683" y="449444"/>
                  <a:pt x="3513544" y="449444"/>
                </a:cubicBezTo>
                <a:cubicBezTo>
                  <a:pt x="3538405" y="449444"/>
                  <a:pt x="3558558" y="429291"/>
                  <a:pt x="3558558" y="404430"/>
                </a:cubicBezTo>
                <a:cubicBezTo>
                  <a:pt x="3558558" y="379569"/>
                  <a:pt x="3538405" y="359416"/>
                  <a:pt x="3513544" y="359416"/>
                </a:cubicBezTo>
                <a:close/>
                <a:moveTo>
                  <a:pt x="3639428" y="347595"/>
                </a:moveTo>
                <a:lnTo>
                  <a:pt x="3653427" y="347595"/>
                </a:lnTo>
                <a:cubicBezTo>
                  <a:pt x="3664118" y="347595"/>
                  <a:pt x="3668206" y="347964"/>
                  <a:pt x="3670727" y="349160"/>
                </a:cubicBezTo>
                <a:cubicBezTo>
                  <a:pt x="3675517" y="351433"/>
                  <a:pt x="3677624" y="356395"/>
                  <a:pt x="3677641" y="365467"/>
                </a:cubicBezTo>
                <a:cubicBezTo>
                  <a:pt x="3677660" y="373949"/>
                  <a:pt x="3675542" y="379369"/>
                  <a:pt x="3670883" y="382779"/>
                </a:cubicBezTo>
                <a:cubicBezTo>
                  <a:pt x="3668422" y="384579"/>
                  <a:pt x="3666343" y="384870"/>
                  <a:pt x="3653756" y="385169"/>
                </a:cubicBezTo>
                <a:lnTo>
                  <a:pt x="3639428" y="385512"/>
                </a:lnTo>
                <a:lnTo>
                  <a:pt x="3639428" y="366553"/>
                </a:lnTo>
                <a:close/>
                <a:moveTo>
                  <a:pt x="4362271" y="347593"/>
                </a:moveTo>
                <a:lnTo>
                  <a:pt x="4376421" y="347608"/>
                </a:lnTo>
                <a:cubicBezTo>
                  <a:pt x="4391718" y="347624"/>
                  <a:pt x="4393935" y="348182"/>
                  <a:pt x="4397425" y="352880"/>
                </a:cubicBezTo>
                <a:cubicBezTo>
                  <a:pt x="4399054" y="355074"/>
                  <a:pt x="4399582" y="357474"/>
                  <a:pt x="4399852" y="363935"/>
                </a:cubicBezTo>
                <a:cubicBezTo>
                  <a:pt x="4400317" y="375026"/>
                  <a:pt x="4398046" y="380538"/>
                  <a:pt x="4391855" y="383348"/>
                </a:cubicBezTo>
                <a:lnTo>
                  <a:pt x="4391855" y="383345"/>
                </a:lnTo>
                <a:cubicBezTo>
                  <a:pt x="4388354" y="384934"/>
                  <a:pt x="4385327" y="385284"/>
                  <a:pt x="4374932" y="385302"/>
                </a:cubicBezTo>
                <a:lnTo>
                  <a:pt x="4362271" y="385325"/>
                </a:lnTo>
                <a:lnTo>
                  <a:pt x="4362271" y="366459"/>
                </a:lnTo>
                <a:close/>
                <a:moveTo>
                  <a:pt x="4038225" y="345385"/>
                </a:moveTo>
                <a:cubicBezTo>
                  <a:pt x="4049082" y="345340"/>
                  <a:pt x="4054812" y="350185"/>
                  <a:pt x="4057933" y="362050"/>
                </a:cubicBezTo>
                <a:cubicBezTo>
                  <a:pt x="4061363" y="375087"/>
                  <a:pt x="4060780" y="410221"/>
                  <a:pt x="4056955" y="421063"/>
                </a:cubicBezTo>
                <a:cubicBezTo>
                  <a:pt x="4055265" y="425852"/>
                  <a:pt x="4051510" y="430387"/>
                  <a:pt x="4047505" y="432481"/>
                </a:cubicBezTo>
                <a:cubicBezTo>
                  <a:pt x="4043497" y="434576"/>
                  <a:pt x="4036537" y="435034"/>
                  <a:pt x="4031172" y="433553"/>
                </a:cubicBezTo>
                <a:cubicBezTo>
                  <a:pt x="4024936" y="431831"/>
                  <a:pt x="4020403" y="427053"/>
                  <a:pt x="4018236" y="419914"/>
                </a:cubicBezTo>
                <a:cubicBezTo>
                  <a:pt x="4015699" y="411566"/>
                  <a:pt x="4014493" y="391065"/>
                  <a:pt x="4015670" y="376392"/>
                </a:cubicBezTo>
                <a:cubicBezTo>
                  <a:pt x="4017567" y="352734"/>
                  <a:pt x="4022865" y="345449"/>
                  <a:pt x="4038225" y="345385"/>
                </a:cubicBezTo>
                <a:close/>
                <a:moveTo>
                  <a:pt x="3728792" y="331708"/>
                </a:moveTo>
                <a:lnTo>
                  <a:pt x="3728792" y="389794"/>
                </a:lnTo>
                <a:lnTo>
                  <a:pt x="3728792" y="447880"/>
                </a:lnTo>
                <a:lnTo>
                  <a:pt x="3764902" y="447880"/>
                </a:lnTo>
                <a:lnTo>
                  <a:pt x="3801013" y="447880"/>
                </a:lnTo>
                <a:lnTo>
                  <a:pt x="3802700" y="441674"/>
                </a:lnTo>
                <a:cubicBezTo>
                  <a:pt x="3803628" y="438261"/>
                  <a:pt x="3804609" y="434694"/>
                  <a:pt x="3804878" y="433747"/>
                </a:cubicBezTo>
                <a:cubicBezTo>
                  <a:pt x="3805334" y="432151"/>
                  <a:pt x="3803485" y="432007"/>
                  <a:pt x="3779244" y="431762"/>
                </a:cubicBezTo>
                <a:lnTo>
                  <a:pt x="3753118" y="431497"/>
                </a:lnTo>
                <a:lnTo>
                  <a:pt x="3753118" y="413128"/>
                </a:lnTo>
                <a:lnTo>
                  <a:pt x="3753118" y="394759"/>
                </a:lnTo>
                <a:lnTo>
                  <a:pt x="3771735" y="394488"/>
                </a:lnTo>
                <a:lnTo>
                  <a:pt x="3790352" y="394218"/>
                </a:lnTo>
                <a:lnTo>
                  <a:pt x="3790352" y="386319"/>
                </a:lnTo>
                <a:lnTo>
                  <a:pt x="3790352" y="378419"/>
                </a:lnTo>
                <a:lnTo>
                  <a:pt x="3771735" y="378149"/>
                </a:lnTo>
                <a:lnTo>
                  <a:pt x="3753118" y="377879"/>
                </a:lnTo>
                <a:lnTo>
                  <a:pt x="3753118" y="362985"/>
                </a:lnTo>
                <a:lnTo>
                  <a:pt x="3753118" y="348091"/>
                </a:lnTo>
                <a:lnTo>
                  <a:pt x="3776700" y="347825"/>
                </a:lnTo>
                <a:lnTo>
                  <a:pt x="3800282" y="347559"/>
                </a:lnTo>
                <a:lnTo>
                  <a:pt x="3800282" y="339633"/>
                </a:lnTo>
                <a:lnTo>
                  <a:pt x="3800282" y="331708"/>
                </a:lnTo>
                <a:lnTo>
                  <a:pt x="3764537" y="331708"/>
                </a:lnTo>
                <a:close/>
                <a:moveTo>
                  <a:pt x="3940282" y="331708"/>
                </a:moveTo>
                <a:lnTo>
                  <a:pt x="3940282" y="389794"/>
                </a:lnTo>
                <a:lnTo>
                  <a:pt x="3940282" y="447880"/>
                </a:lnTo>
                <a:lnTo>
                  <a:pt x="3952198" y="447880"/>
                </a:lnTo>
                <a:lnTo>
                  <a:pt x="3964113" y="447880"/>
                </a:lnTo>
                <a:lnTo>
                  <a:pt x="3964113" y="389794"/>
                </a:lnTo>
                <a:lnTo>
                  <a:pt x="3964113" y="331708"/>
                </a:lnTo>
                <a:lnTo>
                  <a:pt x="3952198" y="331708"/>
                </a:lnTo>
                <a:close/>
                <a:moveTo>
                  <a:pt x="4115037" y="331708"/>
                </a:moveTo>
                <a:lnTo>
                  <a:pt x="4115037" y="389794"/>
                </a:lnTo>
                <a:lnTo>
                  <a:pt x="4115032" y="447880"/>
                </a:lnTo>
                <a:lnTo>
                  <a:pt x="4125955" y="447880"/>
                </a:lnTo>
                <a:lnTo>
                  <a:pt x="4136876" y="447880"/>
                </a:lnTo>
                <a:lnTo>
                  <a:pt x="4136876" y="406452"/>
                </a:lnTo>
                <a:lnTo>
                  <a:pt x="4136876" y="365025"/>
                </a:lnTo>
                <a:lnTo>
                  <a:pt x="4160505" y="406204"/>
                </a:lnTo>
                <a:lnTo>
                  <a:pt x="4184134" y="447383"/>
                </a:lnTo>
                <a:lnTo>
                  <a:pt x="4196251" y="447662"/>
                </a:lnTo>
                <a:lnTo>
                  <a:pt x="4208367" y="447941"/>
                </a:lnTo>
                <a:lnTo>
                  <a:pt x="4208367" y="389824"/>
                </a:lnTo>
                <a:lnTo>
                  <a:pt x="4208367" y="331708"/>
                </a:lnTo>
                <a:lnTo>
                  <a:pt x="4197445" y="331708"/>
                </a:lnTo>
                <a:lnTo>
                  <a:pt x="4186523" y="331708"/>
                </a:lnTo>
                <a:lnTo>
                  <a:pt x="4186495" y="370680"/>
                </a:lnTo>
                <a:cubicBezTo>
                  <a:pt x="4186468" y="404736"/>
                  <a:pt x="4186284" y="409415"/>
                  <a:pt x="4185040" y="407772"/>
                </a:cubicBezTo>
                <a:cubicBezTo>
                  <a:pt x="4184257" y="406738"/>
                  <a:pt x="4174149" y="389200"/>
                  <a:pt x="4162576" y="368800"/>
                </a:cubicBezTo>
                <a:lnTo>
                  <a:pt x="4141536" y="331708"/>
                </a:lnTo>
                <a:lnTo>
                  <a:pt x="4128286" y="331708"/>
                </a:lnTo>
                <a:close/>
                <a:moveTo>
                  <a:pt x="4241136" y="331708"/>
                </a:moveTo>
                <a:lnTo>
                  <a:pt x="4241136" y="389794"/>
                </a:lnTo>
                <a:lnTo>
                  <a:pt x="4241136" y="447880"/>
                </a:lnTo>
                <a:lnTo>
                  <a:pt x="4277874" y="447880"/>
                </a:lnTo>
                <a:lnTo>
                  <a:pt x="4314612" y="447880"/>
                </a:lnTo>
                <a:lnTo>
                  <a:pt x="4314612" y="439954"/>
                </a:lnTo>
                <a:lnTo>
                  <a:pt x="4314612" y="432028"/>
                </a:lnTo>
                <a:lnTo>
                  <a:pt x="4290037" y="431762"/>
                </a:lnTo>
                <a:lnTo>
                  <a:pt x="4265463" y="431497"/>
                </a:lnTo>
                <a:lnTo>
                  <a:pt x="4265463" y="413128"/>
                </a:lnTo>
                <a:lnTo>
                  <a:pt x="4265463" y="394758"/>
                </a:lnTo>
                <a:lnTo>
                  <a:pt x="4284080" y="394488"/>
                </a:lnTo>
                <a:lnTo>
                  <a:pt x="4302697" y="394218"/>
                </a:lnTo>
                <a:lnTo>
                  <a:pt x="4302697" y="386319"/>
                </a:lnTo>
                <a:lnTo>
                  <a:pt x="4302697" y="378419"/>
                </a:lnTo>
                <a:lnTo>
                  <a:pt x="4284080" y="378149"/>
                </a:lnTo>
                <a:lnTo>
                  <a:pt x="4265463" y="377879"/>
                </a:lnTo>
                <a:lnTo>
                  <a:pt x="4265463" y="362985"/>
                </a:lnTo>
                <a:lnTo>
                  <a:pt x="4265463" y="348091"/>
                </a:lnTo>
                <a:lnTo>
                  <a:pt x="4289045" y="347825"/>
                </a:lnTo>
                <a:lnTo>
                  <a:pt x="4312626" y="347559"/>
                </a:lnTo>
                <a:lnTo>
                  <a:pt x="4312626" y="339633"/>
                </a:lnTo>
                <a:lnTo>
                  <a:pt x="4312626" y="331708"/>
                </a:lnTo>
                <a:lnTo>
                  <a:pt x="4276881" y="331708"/>
                </a:lnTo>
                <a:close/>
                <a:moveTo>
                  <a:pt x="4337450" y="331706"/>
                </a:moveTo>
                <a:lnTo>
                  <a:pt x="4337450" y="389794"/>
                </a:lnTo>
                <a:lnTo>
                  <a:pt x="4337450" y="447879"/>
                </a:lnTo>
                <a:lnTo>
                  <a:pt x="4349861" y="447879"/>
                </a:lnTo>
                <a:lnTo>
                  <a:pt x="4362271" y="447879"/>
                </a:lnTo>
                <a:lnTo>
                  <a:pt x="4362271" y="424048"/>
                </a:lnTo>
                <a:lnTo>
                  <a:pt x="4362271" y="400219"/>
                </a:lnTo>
                <a:lnTo>
                  <a:pt x="4371001" y="400219"/>
                </a:lnTo>
                <a:lnTo>
                  <a:pt x="4379731" y="400219"/>
                </a:lnTo>
                <a:lnTo>
                  <a:pt x="4391276" y="424048"/>
                </a:lnTo>
                <a:lnTo>
                  <a:pt x="4402824" y="447879"/>
                </a:lnTo>
                <a:lnTo>
                  <a:pt x="4416307" y="447879"/>
                </a:lnTo>
                <a:cubicBezTo>
                  <a:pt x="4423723" y="447879"/>
                  <a:pt x="4429790" y="447712"/>
                  <a:pt x="4429790" y="447508"/>
                </a:cubicBezTo>
                <a:cubicBezTo>
                  <a:pt x="4429790" y="447304"/>
                  <a:pt x="4423798" y="435828"/>
                  <a:pt x="4416474" y="422009"/>
                </a:cubicBezTo>
                <a:lnTo>
                  <a:pt x="4403159" y="396884"/>
                </a:lnTo>
                <a:lnTo>
                  <a:pt x="4407927" y="394675"/>
                </a:lnTo>
                <a:cubicBezTo>
                  <a:pt x="4414666" y="391552"/>
                  <a:pt x="4420230" y="386162"/>
                  <a:pt x="4422969" y="380103"/>
                </a:cubicBezTo>
                <a:cubicBezTo>
                  <a:pt x="4424949" y="375724"/>
                  <a:pt x="4425320" y="373325"/>
                  <a:pt x="4425298" y="364970"/>
                </a:cubicBezTo>
                <a:cubicBezTo>
                  <a:pt x="4425263" y="352056"/>
                  <a:pt x="4423240" y="345913"/>
                  <a:pt x="4416954" y="339627"/>
                </a:cubicBezTo>
                <a:cubicBezTo>
                  <a:pt x="4409295" y="331968"/>
                  <a:pt x="4407752" y="331706"/>
                  <a:pt x="4370040" y="331706"/>
                </a:cubicBezTo>
                <a:close/>
                <a:moveTo>
                  <a:pt x="3614607" y="331613"/>
                </a:moveTo>
                <a:lnTo>
                  <a:pt x="3614607" y="389747"/>
                </a:lnTo>
                <a:lnTo>
                  <a:pt x="3614607" y="447880"/>
                </a:lnTo>
                <a:lnTo>
                  <a:pt x="3627017" y="447880"/>
                </a:lnTo>
                <a:lnTo>
                  <a:pt x="3639428" y="447880"/>
                </a:lnTo>
                <a:lnTo>
                  <a:pt x="3639428" y="424049"/>
                </a:lnTo>
                <a:lnTo>
                  <a:pt x="3639428" y="400220"/>
                </a:lnTo>
                <a:lnTo>
                  <a:pt x="3648390" y="400220"/>
                </a:lnTo>
                <a:lnTo>
                  <a:pt x="3657352" y="400220"/>
                </a:lnTo>
                <a:lnTo>
                  <a:pt x="3668903" y="424049"/>
                </a:lnTo>
                <a:lnTo>
                  <a:pt x="3680454" y="447880"/>
                </a:lnTo>
                <a:lnTo>
                  <a:pt x="3694272" y="447880"/>
                </a:lnTo>
                <a:lnTo>
                  <a:pt x="3708086" y="447880"/>
                </a:lnTo>
                <a:lnTo>
                  <a:pt x="3705168" y="442668"/>
                </a:lnTo>
                <a:cubicBezTo>
                  <a:pt x="3698136" y="430111"/>
                  <a:pt x="3680937" y="397106"/>
                  <a:pt x="3681266" y="396797"/>
                </a:cubicBezTo>
                <a:cubicBezTo>
                  <a:pt x="3681464" y="396610"/>
                  <a:pt x="3683191" y="395794"/>
                  <a:pt x="3685103" y="394982"/>
                </a:cubicBezTo>
                <a:cubicBezTo>
                  <a:pt x="3691276" y="392361"/>
                  <a:pt x="3696454" y="387781"/>
                  <a:pt x="3699470" y="382271"/>
                </a:cubicBezTo>
                <a:cubicBezTo>
                  <a:pt x="3702070" y="377521"/>
                  <a:pt x="3702464" y="375701"/>
                  <a:pt x="3702805" y="366837"/>
                </a:cubicBezTo>
                <a:cubicBezTo>
                  <a:pt x="3703444" y="350268"/>
                  <a:pt x="3699336" y="340915"/>
                  <a:pt x="3688878" y="335121"/>
                </a:cubicBezTo>
                <a:lnTo>
                  <a:pt x="3683614" y="332203"/>
                </a:lnTo>
                <a:lnTo>
                  <a:pt x="3649110" y="331908"/>
                </a:lnTo>
                <a:close/>
                <a:moveTo>
                  <a:pt x="3876609" y="329857"/>
                </a:moveTo>
                <a:cubicBezTo>
                  <a:pt x="3869303" y="329889"/>
                  <a:pt x="3862550" y="330343"/>
                  <a:pt x="3858454" y="331211"/>
                </a:cubicBezTo>
                <a:cubicBezTo>
                  <a:pt x="3831619" y="336896"/>
                  <a:pt x="3817160" y="357097"/>
                  <a:pt x="3817160" y="388907"/>
                </a:cubicBezTo>
                <a:cubicBezTo>
                  <a:pt x="3817160" y="415394"/>
                  <a:pt x="3827275" y="435989"/>
                  <a:pt x="3844554" y="444686"/>
                </a:cubicBezTo>
                <a:cubicBezTo>
                  <a:pt x="3849701" y="447277"/>
                  <a:pt x="3854842" y="448769"/>
                  <a:pt x="3863828" y="450281"/>
                </a:cubicBezTo>
                <a:lnTo>
                  <a:pt x="3863827" y="450281"/>
                </a:lnTo>
                <a:cubicBezTo>
                  <a:pt x="3870635" y="451426"/>
                  <a:pt x="3898139" y="448515"/>
                  <a:pt x="3904939" y="445930"/>
                </a:cubicBezTo>
                <a:lnTo>
                  <a:pt x="3907516" y="444950"/>
                </a:lnTo>
                <a:lnTo>
                  <a:pt x="3907516" y="413648"/>
                </a:lnTo>
                <a:lnTo>
                  <a:pt x="3907516" y="382347"/>
                </a:lnTo>
                <a:lnTo>
                  <a:pt x="3888154" y="382347"/>
                </a:lnTo>
                <a:lnTo>
                  <a:pt x="3868792" y="382347"/>
                </a:lnTo>
                <a:lnTo>
                  <a:pt x="3868792" y="391780"/>
                </a:lnTo>
                <a:lnTo>
                  <a:pt x="3868792" y="401213"/>
                </a:lnTo>
                <a:lnTo>
                  <a:pt x="3876239" y="401213"/>
                </a:lnTo>
                <a:lnTo>
                  <a:pt x="3883686" y="401213"/>
                </a:lnTo>
                <a:lnTo>
                  <a:pt x="3883686" y="417517"/>
                </a:lnTo>
                <a:lnTo>
                  <a:pt x="3883686" y="433821"/>
                </a:lnTo>
                <a:lnTo>
                  <a:pt x="3880604" y="434498"/>
                </a:lnTo>
                <a:cubicBezTo>
                  <a:pt x="3878909" y="434870"/>
                  <a:pt x="3874999" y="434864"/>
                  <a:pt x="3871916" y="434485"/>
                </a:cubicBezTo>
                <a:cubicBezTo>
                  <a:pt x="3851156" y="431931"/>
                  <a:pt x="3841836" y="415625"/>
                  <a:pt x="3843251" y="384333"/>
                </a:cubicBezTo>
                <a:cubicBezTo>
                  <a:pt x="3843958" y="368688"/>
                  <a:pt x="3846472" y="360883"/>
                  <a:pt x="3852862" y="354494"/>
                </a:cubicBezTo>
                <a:cubicBezTo>
                  <a:pt x="3860749" y="346606"/>
                  <a:pt x="3871325" y="344921"/>
                  <a:pt x="3893119" y="348079"/>
                </a:cubicBezTo>
                <a:cubicBezTo>
                  <a:pt x="3908965" y="350375"/>
                  <a:pt x="3907642" y="351045"/>
                  <a:pt x="3907306" y="340892"/>
                </a:cubicBezTo>
                <a:lnTo>
                  <a:pt x="3907020" y="332204"/>
                </a:lnTo>
                <a:lnTo>
                  <a:pt x="3898084" y="331039"/>
                </a:lnTo>
                <a:cubicBezTo>
                  <a:pt x="3891774" y="330217"/>
                  <a:pt x="3883914" y="329826"/>
                  <a:pt x="3876609" y="329857"/>
                </a:cubicBezTo>
                <a:close/>
                <a:moveTo>
                  <a:pt x="4038770" y="329847"/>
                </a:moveTo>
                <a:cubicBezTo>
                  <a:pt x="4037294" y="329857"/>
                  <a:pt x="4035745" y="329898"/>
                  <a:pt x="4034113" y="329966"/>
                </a:cubicBezTo>
                <a:cubicBezTo>
                  <a:pt x="4002261" y="331292"/>
                  <a:pt x="3990063" y="347717"/>
                  <a:pt x="3989964" y="389415"/>
                </a:cubicBezTo>
                <a:cubicBezTo>
                  <a:pt x="3989870" y="428766"/>
                  <a:pt x="4000880" y="446434"/>
                  <a:pt x="4027652" y="449891"/>
                </a:cubicBezTo>
                <a:cubicBezTo>
                  <a:pt x="4045330" y="452174"/>
                  <a:pt x="4060981" y="448673"/>
                  <a:pt x="4070222" y="440365"/>
                </a:cubicBezTo>
                <a:cubicBezTo>
                  <a:pt x="4081447" y="430273"/>
                  <a:pt x="4085405" y="416950"/>
                  <a:pt x="4085372" y="389395"/>
                </a:cubicBezTo>
                <a:cubicBezTo>
                  <a:pt x="4085332" y="358446"/>
                  <a:pt x="4078786" y="342407"/>
                  <a:pt x="4063049" y="334696"/>
                </a:cubicBezTo>
                <a:cubicBezTo>
                  <a:pt x="4055870" y="331179"/>
                  <a:pt x="4049097" y="329778"/>
                  <a:pt x="4038770" y="329847"/>
                </a:cubicBezTo>
                <a:close/>
                <a:moveTo>
                  <a:pt x="3421237" y="302442"/>
                </a:moveTo>
                <a:cubicBezTo>
                  <a:pt x="3426390" y="302442"/>
                  <a:pt x="3430567" y="306619"/>
                  <a:pt x="3430567" y="311772"/>
                </a:cubicBezTo>
                <a:cubicBezTo>
                  <a:pt x="3430567" y="316925"/>
                  <a:pt x="3426390" y="321102"/>
                  <a:pt x="3421237" y="321102"/>
                </a:cubicBezTo>
                <a:cubicBezTo>
                  <a:pt x="3416084" y="321102"/>
                  <a:pt x="3411907" y="316925"/>
                  <a:pt x="3411907" y="311772"/>
                </a:cubicBezTo>
                <a:cubicBezTo>
                  <a:pt x="3411907" y="306619"/>
                  <a:pt x="3416084" y="302442"/>
                  <a:pt x="3421237" y="302442"/>
                </a:cubicBezTo>
                <a:close/>
                <a:moveTo>
                  <a:pt x="3513544" y="292535"/>
                </a:moveTo>
                <a:cubicBezTo>
                  <a:pt x="3525136" y="292535"/>
                  <a:pt x="3534534" y="301933"/>
                  <a:pt x="3534534" y="313525"/>
                </a:cubicBezTo>
                <a:cubicBezTo>
                  <a:pt x="3534534" y="325117"/>
                  <a:pt x="3525136" y="334515"/>
                  <a:pt x="3513544" y="334515"/>
                </a:cubicBezTo>
                <a:cubicBezTo>
                  <a:pt x="3501952" y="334515"/>
                  <a:pt x="3492554" y="325117"/>
                  <a:pt x="3492554" y="313525"/>
                </a:cubicBezTo>
                <a:cubicBezTo>
                  <a:pt x="3492554" y="301933"/>
                  <a:pt x="3501952" y="292535"/>
                  <a:pt x="3513544" y="292535"/>
                </a:cubicBezTo>
                <a:close/>
                <a:moveTo>
                  <a:pt x="3513544" y="268511"/>
                </a:moveTo>
                <a:cubicBezTo>
                  <a:pt x="3488683" y="268511"/>
                  <a:pt x="3468530" y="288664"/>
                  <a:pt x="3468530" y="313525"/>
                </a:cubicBezTo>
                <a:cubicBezTo>
                  <a:pt x="3468530" y="338386"/>
                  <a:pt x="3488683" y="358539"/>
                  <a:pt x="3513544" y="358539"/>
                </a:cubicBezTo>
                <a:cubicBezTo>
                  <a:pt x="3538405" y="358539"/>
                  <a:pt x="3558558" y="338386"/>
                  <a:pt x="3558558" y="313525"/>
                </a:cubicBezTo>
                <a:cubicBezTo>
                  <a:pt x="3558558" y="288664"/>
                  <a:pt x="3538405" y="268511"/>
                  <a:pt x="3513544" y="268511"/>
                </a:cubicBezTo>
                <a:close/>
                <a:moveTo>
                  <a:pt x="3421237" y="266758"/>
                </a:moveTo>
                <a:cubicBezTo>
                  <a:pt x="3396376" y="266758"/>
                  <a:pt x="3376223" y="286911"/>
                  <a:pt x="3376223" y="311772"/>
                </a:cubicBezTo>
                <a:cubicBezTo>
                  <a:pt x="3376223" y="336633"/>
                  <a:pt x="3396376" y="356786"/>
                  <a:pt x="3421237" y="356786"/>
                </a:cubicBezTo>
                <a:cubicBezTo>
                  <a:pt x="3446098" y="356786"/>
                  <a:pt x="3466251" y="336633"/>
                  <a:pt x="3466251" y="311772"/>
                </a:cubicBezTo>
                <a:cubicBezTo>
                  <a:pt x="3466251" y="286911"/>
                  <a:pt x="3446098" y="266758"/>
                  <a:pt x="3421237" y="266758"/>
                </a:cubicBezTo>
                <a:close/>
                <a:moveTo>
                  <a:pt x="3772512" y="201648"/>
                </a:moveTo>
                <a:cubicBezTo>
                  <a:pt x="3772803" y="201641"/>
                  <a:pt x="3776429" y="212582"/>
                  <a:pt x="3780569" y="225961"/>
                </a:cubicBezTo>
                <a:lnTo>
                  <a:pt x="3788099" y="250289"/>
                </a:lnTo>
                <a:lnTo>
                  <a:pt x="3773224" y="250289"/>
                </a:lnTo>
                <a:lnTo>
                  <a:pt x="3758346" y="250289"/>
                </a:lnTo>
                <a:lnTo>
                  <a:pt x="3758910" y="248054"/>
                </a:lnTo>
                <a:cubicBezTo>
                  <a:pt x="3761434" y="238032"/>
                  <a:pt x="3772095" y="201657"/>
                  <a:pt x="3772512" y="201648"/>
                </a:cubicBezTo>
                <a:close/>
                <a:moveTo>
                  <a:pt x="3639428" y="194685"/>
                </a:moveTo>
                <a:lnTo>
                  <a:pt x="3647820" y="194685"/>
                </a:lnTo>
                <a:cubicBezTo>
                  <a:pt x="3662887" y="194685"/>
                  <a:pt x="3671380" y="197551"/>
                  <a:pt x="3677496" y="204696"/>
                </a:cubicBezTo>
                <a:cubicBezTo>
                  <a:pt x="3681926" y="209872"/>
                  <a:pt x="3683885" y="215574"/>
                  <a:pt x="3685159" y="227005"/>
                </a:cubicBezTo>
                <a:cubicBezTo>
                  <a:pt x="3687746" y="250203"/>
                  <a:pt x="3681248" y="269613"/>
                  <a:pt x="3668747" y="276046"/>
                </a:cubicBezTo>
                <a:cubicBezTo>
                  <a:pt x="3664403" y="278282"/>
                  <a:pt x="3662350" y="278628"/>
                  <a:pt x="3651620" y="278936"/>
                </a:cubicBezTo>
                <a:lnTo>
                  <a:pt x="3639428" y="279288"/>
                </a:lnTo>
                <a:lnTo>
                  <a:pt x="3639428" y="236985"/>
                </a:lnTo>
                <a:close/>
                <a:moveTo>
                  <a:pt x="3421237" y="186488"/>
                </a:moveTo>
                <a:cubicBezTo>
                  <a:pt x="3439988" y="186488"/>
                  <a:pt x="3455188" y="201688"/>
                  <a:pt x="3455188" y="220439"/>
                </a:cubicBezTo>
                <a:cubicBezTo>
                  <a:pt x="3455188" y="239190"/>
                  <a:pt x="3439988" y="254390"/>
                  <a:pt x="3421237" y="254390"/>
                </a:cubicBezTo>
                <a:cubicBezTo>
                  <a:pt x="3402486" y="254390"/>
                  <a:pt x="3387286" y="239190"/>
                  <a:pt x="3387286" y="220439"/>
                </a:cubicBezTo>
                <a:cubicBezTo>
                  <a:pt x="3387286" y="201688"/>
                  <a:pt x="3402486" y="186488"/>
                  <a:pt x="3421237" y="186488"/>
                </a:cubicBezTo>
                <a:close/>
                <a:moveTo>
                  <a:pt x="3614607" y="178798"/>
                </a:moveTo>
                <a:lnTo>
                  <a:pt x="3614607" y="236940"/>
                </a:lnTo>
                <a:lnTo>
                  <a:pt x="3614607" y="295079"/>
                </a:lnTo>
                <a:lnTo>
                  <a:pt x="3643648" y="294776"/>
                </a:lnTo>
                <a:lnTo>
                  <a:pt x="3672692" y="294472"/>
                </a:lnTo>
                <a:lnTo>
                  <a:pt x="3680491" y="290748"/>
                </a:lnTo>
                <a:cubicBezTo>
                  <a:pt x="3693911" y="284341"/>
                  <a:pt x="3704073" y="271455"/>
                  <a:pt x="3708486" y="255252"/>
                </a:cubicBezTo>
                <a:cubicBezTo>
                  <a:pt x="3710919" y="246320"/>
                  <a:pt x="3711408" y="231201"/>
                  <a:pt x="3709572" y="221549"/>
                </a:cubicBezTo>
                <a:cubicBezTo>
                  <a:pt x="3705347" y="199326"/>
                  <a:pt x="3690748" y="183394"/>
                  <a:pt x="3671314" y="179790"/>
                </a:cubicBezTo>
                <a:cubicBezTo>
                  <a:pt x="3668372" y="179245"/>
                  <a:pt x="3654411" y="178798"/>
                  <a:pt x="3640287" y="178798"/>
                </a:cubicBezTo>
                <a:close/>
                <a:moveTo>
                  <a:pt x="4068368" y="178797"/>
                </a:moveTo>
                <a:lnTo>
                  <a:pt x="4068368" y="236883"/>
                </a:lnTo>
                <a:lnTo>
                  <a:pt x="4068369" y="294969"/>
                </a:lnTo>
                <a:lnTo>
                  <a:pt x="4080765" y="294969"/>
                </a:lnTo>
                <a:lnTo>
                  <a:pt x="4093160" y="294969"/>
                </a:lnTo>
                <a:lnTo>
                  <a:pt x="4093424" y="267805"/>
                </a:lnTo>
                <a:lnTo>
                  <a:pt x="4093688" y="240641"/>
                </a:lnTo>
                <a:lnTo>
                  <a:pt x="4112917" y="267805"/>
                </a:lnTo>
                <a:lnTo>
                  <a:pt x="4132145" y="294969"/>
                </a:lnTo>
                <a:lnTo>
                  <a:pt x="4147389" y="294969"/>
                </a:lnTo>
                <a:lnTo>
                  <a:pt x="4162634" y="294969"/>
                </a:lnTo>
                <a:lnTo>
                  <a:pt x="4140916" y="265449"/>
                </a:lnTo>
                <a:lnTo>
                  <a:pt x="4119198" y="235929"/>
                </a:lnTo>
                <a:lnTo>
                  <a:pt x="4120947" y="233428"/>
                </a:lnTo>
                <a:cubicBezTo>
                  <a:pt x="4124531" y="228301"/>
                  <a:pt x="4155746" y="179719"/>
                  <a:pt x="4155746" y="179267"/>
                </a:cubicBezTo>
                <a:cubicBezTo>
                  <a:pt x="4155746" y="179009"/>
                  <a:pt x="4149529" y="178797"/>
                  <a:pt x="4141931" y="178797"/>
                </a:cubicBezTo>
                <a:lnTo>
                  <a:pt x="4128117" y="178797"/>
                </a:lnTo>
                <a:lnTo>
                  <a:pt x="4110903" y="206605"/>
                </a:lnTo>
                <a:lnTo>
                  <a:pt x="4093688" y="234413"/>
                </a:lnTo>
                <a:lnTo>
                  <a:pt x="4093424" y="206605"/>
                </a:lnTo>
                <a:lnTo>
                  <a:pt x="4093160" y="178797"/>
                </a:lnTo>
                <a:lnTo>
                  <a:pt x="4080764" y="178797"/>
                </a:lnTo>
                <a:close/>
                <a:moveTo>
                  <a:pt x="4182554" y="178797"/>
                </a:moveTo>
                <a:lnTo>
                  <a:pt x="4182554" y="236883"/>
                </a:lnTo>
                <a:lnTo>
                  <a:pt x="4182554" y="294969"/>
                </a:lnTo>
                <a:lnTo>
                  <a:pt x="4219292" y="294969"/>
                </a:lnTo>
                <a:lnTo>
                  <a:pt x="4256030" y="294969"/>
                </a:lnTo>
                <a:lnTo>
                  <a:pt x="4256030" y="287026"/>
                </a:lnTo>
                <a:lnTo>
                  <a:pt x="4256030" y="279082"/>
                </a:lnTo>
                <a:lnTo>
                  <a:pt x="4231704" y="279082"/>
                </a:lnTo>
                <a:lnTo>
                  <a:pt x="4207377" y="279082"/>
                </a:lnTo>
                <a:lnTo>
                  <a:pt x="4207377" y="260713"/>
                </a:lnTo>
                <a:lnTo>
                  <a:pt x="4207377" y="242344"/>
                </a:lnTo>
                <a:lnTo>
                  <a:pt x="4225746" y="242344"/>
                </a:lnTo>
                <a:lnTo>
                  <a:pt x="4244115" y="242344"/>
                </a:lnTo>
                <a:lnTo>
                  <a:pt x="4244115" y="233904"/>
                </a:lnTo>
                <a:lnTo>
                  <a:pt x="4244115" y="225465"/>
                </a:lnTo>
                <a:lnTo>
                  <a:pt x="4225746" y="225465"/>
                </a:lnTo>
                <a:lnTo>
                  <a:pt x="4207377" y="225465"/>
                </a:lnTo>
                <a:lnTo>
                  <a:pt x="4207377" y="210571"/>
                </a:lnTo>
                <a:lnTo>
                  <a:pt x="4207377" y="195677"/>
                </a:lnTo>
                <a:lnTo>
                  <a:pt x="4231207" y="195677"/>
                </a:lnTo>
                <a:lnTo>
                  <a:pt x="4255037" y="195677"/>
                </a:lnTo>
                <a:lnTo>
                  <a:pt x="4255037" y="187237"/>
                </a:lnTo>
                <a:lnTo>
                  <a:pt x="4255037" y="178797"/>
                </a:lnTo>
                <a:lnTo>
                  <a:pt x="4218796" y="178797"/>
                </a:lnTo>
                <a:close/>
                <a:moveTo>
                  <a:pt x="3788116" y="178747"/>
                </a:moveTo>
                <a:lnTo>
                  <a:pt x="3773181" y="179022"/>
                </a:lnTo>
                <a:lnTo>
                  <a:pt x="3758247" y="179294"/>
                </a:lnTo>
                <a:lnTo>
                  <a:pt x="3739540" y="235394"/>
                </a:lnTo>
                <a:cubicBezTo>
                  <a:pt x="3729251" y="266249"/>
                  <a:pt x="3720583" y="292277"/>
                  <a:pt x="3720278" y="293233"/>
                </a:cubicBezTo>
                <a:cubicBezTo>
                  <a:pt x="3719767" y="294826"/>
                  <a:pt x="3720779" y="294971"/>
                  <a:pt x="3732473" y="294971"/>
                </a:cubicBezTo>
                <a:lnTo>
                  <a:pt x="3745224" y="294971"/>
                </a:lnTo>
                <a:lnTo>
                  <a:pt x="3749171" y="281055"/>
                </a:lnTo>
                <a:lnTo>
                  <a:pt x="3753116" y="267138"/>
                </a:lnTo>
                <a:lnTo>
                  <a:pt x="3773340" y="267402"/>
                </a:lnTo>
                <a:lnTo>
                  <a:pt x="3793561" y="267666"/>
                </a:lnTo>
                <a:lnTo>
                  <a:pt x="3797725" y="281069"/>
                </a:lnTo>
                <a:lnTo>
                  <a:pt x="3801891" y="294472"/>
                </a:lnTo>
                <a:lnTo>
                  <a:pt x="3814491" y="294750"/>
                </a:lnTo>
                <a:cubicBezTo>
                  <a:pt x="3821421" y="294903"/>
                  <a:pt x="3827089" y="294671"/>
                  <a:pt x="3827089" y="294231"/>
                </a:cubicBezTo>
                <a:cubicBezTo>
                  <a:pt x="3827089" y="293449"/>
                  <a:pt x="3807723" y="235864"/>
                  <a:pt x="3794687" y="197887"/>
                </a:cubicBezTo>
                <a:close/>
                <a:moveTo>
                  <a:pt x="3847941" y="178742"/>
                </a:moveTo>
                <a:lnTo>
                  <a:pt x="3847941" y="236855"/>
                </a:lnTo>
                <a:lnTo>
                  <a:pt x="3847941" y="294969"/>
                </a:lnTo>
                <a:lnTo>
                  <a:pt x="3858853" y="294969"/>
                </a:lnTo>
                <a:lnTo>
                  <a:pt x="3869764" y="294969"/>
                </a:lnTo>
                <a:lnTo>
                  <a:pt x="3870023" y="254131"/>
                </a:lnTo>
                <a:lnTo>
                  <a:pt x="3870282" y="213294"/>
                </a:lnTo>
                <a:lnTo>
                  <a:pt x="3893173" y="253883"/>
                </a:lnTo>
                <a:lnTo>
                  <a:pt x="3916064" y="294473"/>
                </a:lnTo>
                <a:lnTo>
                  <a:pt x="3928670" y="294751"/>
                </a:lnTo>
                <a:lnTo>
                  <a:pt x="3941276" y="295029"/>
                </a:lnTo>
                <a:lnTo>
                  <a:pt x="3941276" y="236913"/>
                </a:lnTo>
                <a:lnTo>
                  <a:pt x="3941276" y="178798"/>
                </a:lnTo>
                <a:lnTo>
                  <a:pt x="3929869" y="178798"/>
                </a:lnTo>
                <a:lnTo>
                  <a:pt x="3918462" y="178798"/>
                </a:lnTo>
                <a:lnTo>
                  <a:pt x="3918203" y="217228"/>
                </a:lnTo>
                <a:lnTo>
                  <a:pt x="3917943" y="255659"/>
                </a:lnTo>
                <a:lnTo>
                  <a:pt x="3896552" y="217476"/>
                </a:lnTo>
                <a:lnTo>
                  <a:pt x="3875161" y="179294"/>
                </a:lnTo>
                <a:lnTo>
                  <a:pt x="3861551" y="179018"/>
                </a:lnTo>
                <a:close/>
                <a:moveTo>
                  <a:pt x="4010876" y="176963"/>
                </a:moveTo>
                <a:cubicBezTo>
                  <a:pt x="4005126" y="176829"/>
                  <a:pt x="3999505" y="177128"/>
                  <a:pt x="3995369" y="177893"/>
                </a:cubicBezTo>
                <a:cubicBezTo>
                  <a:pt x="3982757" y="180224"/>
                  <a:pt x="3972812" y="187913"/>
                  <a:pt x="3969496" y="197895"/>
                </a:cubicBezTo>
                <a:cubicBezTo>
                  <a:pt x="3968569" y="200686"/>
                  <a:pt x="3967863" y="205997"/>
                  <a:pt x="3967863" y="210179"/>
                </a:cubicBezTo>
                <a:cubicBezTo>
                  <a:pt x="3967863" y="224480"/>
                  <a:pt x="3973624" y="231520"/>
                  <a:pt x="3993758" y="241821"/>
                </a:cubicBezTo>
                <a:cubicBezTo>
                  <a:pt x="4007650" y="248929"/>
                  <a:pt x="4012144" y="252349"/>
                  <a:pt x="4014798" y="257833"/>
                </a:cubicBezTo>
                <a:cubicBezTo>
                  <a:pt x="4017421" y="263250"/>
                  <a:pt x="4017101" y="270807"/>
                  <a:pt x="4014074" y="274937"/>
                </a:cubicBezTo>
                <a:cubicBezTo>
                  <a:pt x="4008093" y="283100"/>
                  <a:pt x="3996562" y="283215"/>
                  <a:pt x="3969784" y="275379"/>
                </a:cubicBezTo>
                <a:cubicBezTo>
                  <a:pt x="3968152" y="274902"/>
                  <a:pt x="3968032" y="275643"/>
                  <a:pt x="3968295" y="284624"/>
                </a:cubicBezTo>
                <a:lnTo>
                  <a:pt x="3968580" y="294388"/>
                </a:lnTo>
                <a:lnTo>
                  <a:pt x="3972508" y="295202"/>
                </a:lnTo>
                <a:cubicBezTo>
                  <a:pt x="3974668" y="295650"/>
                  <a:pt x="3979359" y="296395"/>
                  <a:pt x="3982933" y="296857"/>
                </a:cubicBezTo>
                <a:cubicBezTo>
                  <a:pt x="4011719" y="300580"/>
                  <a:pt x="4030172" y="294306"/>
                  <a:pt x="4038732" y="277886"/>
                </a:cubicBezTo>
                <a:cubicBezTo>
                  <a:pt x="4042037" y="271547"/>
                  <a:pt x="4042601" y="255413"/>
                  <a:pt x="4039744" y="248953"/>
                </a:cubicBezTo>
                <a:cubicBezTo>
                  <a:pt x="4035493" y="239342"/>
                  <a:pt x="4028412" y="233267"/>
                  <a:pt x="4011772" y="224953"/>
                </a:cubicBezTo>
                <a:cubicBezTo>
                  <a:pt x="3996515" y="217330"/>
                  <a:pt x="3991923" y="212666"/>
                  <a:pt x="3991917" y="204786"/>
                </a:cubicBezTo>
                <a:cubicBezTo>
                  <a:pt x="3991912" y="199415"/>
                  <a:pt x="3995528" y="195398"/>
                  <a:pt x="4001934" y="193655"/>
                </a:cubicBezTo>
                <a:cubicBezTo>
                  <a:pt x="4007622" y="192108"/>
                  <a:pt x="4019313" y="192999"/>
                  <a:pt x="4027659" y="195615"/>
                </a:cubicBezTo>
                <a:cubicBezTo>
                  <a:pt x="4031208" y="196727"/>
                  <a:pt x="4034465" y="197644"/>
                  <a:pt x="4034896" y="197651"/>
                </a:cubicBezTo>
                <a:cubicBezTo>
                  <a:pt x="4035327" y="197658"/>
                  <a:pt x="4035550" y="193754"/>
                  <a:pt x="4035392" y="188975"/>
                </a:cubicBezTo>
                <a:lnTo>
                  <a:pt x="4035106" y="180287"/>
                </a:lnTo>
                <a:lnTo>
                  <a:pt x="4027163" y="178633"/>
                </a:lnTo>
                <a:cubicBezTo>
                  <a:pt x="4022507" y="177664"/>
                  <a:pt x="4016627" y="177097"/>
                  <a:pt x="4010876" y="176963"/>
                </a:cubicBezTo>
                <a:close/>
                <a:moveTo>
                  <a:pt x="3421237" y="175425"/>
                </a:moveTo>
                <a:cubicBezTo>
                  <a:pt x="3396376" y="175425"/>
                  <a:pt x="3376223" y="195578"/>
                  <a:pt x="3376223" y="220439"/>
                </a:cubicBezTo>
                <a:cubicBezTo>
                  <a:pt x="3376223" y="245300"/>
                  <a:pt x="3396376" y="265453"/>
                  <a:pt x="3421237" y="265453"/>
                </a:cubicBezTo>
                <a:cubicBezTo>
                  <a:pt x="3446098" y="265453"/>
                  <a:pt x="3466251" y="245300"/>
                  <a:pt x="3466251" y="220439"/>
                </a:cubicBezTo>
                <a:cubicBezTo>
                  <a:pt x="3466251" y="195578"/>
                  <a:pt x="3446098" y="175425"/>
                  <a:pt x="3421237" y="175425"/>
                </a:cubicBezTo>
                <a:close/>
                <a:moveTo>
                  <a:pt x="0" y="0"/>
                </a:moveTo>
                <a:lnTo>
                  <a:pt x="4564062" y="0"/>
                </a:lnTo>
                <a:lnTo>
                  <a:pt x="4564062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tabLst>
                <a:tab pos="2971800" algn="l"/>
              </a:tabLst>
              <a:defRPr>
                <a:solidFill>
                  <a:schemeClr val="accent6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3" name="Tekstfelt 72">
            <a:extLst>
              <a:ext uri="{FF2B5EF4-FFF2-40B4-BE49-F238E27FC236}">
                <a16:creationId xmlns:a16="http://schemas.microsoft.com/office/drawing/2014/main" id="{550C66E9-CD79-4CD4-B803-241D6B36AC08}"/>
              </a:ext>
            </a:extLst>
          </p:cNvPr>
          <p:cNvSpPr txBox="1"/>
          <p:nvPr userDrawn="1"/>
        </p:nvSpPr>
        <p:spPr>
          <a:xfrm>
            <a:off x="5129272" y="2872085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800" dirty="0">
                <a:solidFill>
                  <a:schemeClr val="accent6"/>
                </a:solidFill>
              </a:rPr>
              <a:t>Når du indsætter billede ved at klikke på billedikonet vises samtidig logoet for Danske Regioner øverst til højre</a:t>
            </a:r>
          </a:p>
        </p:txBody>
      </p:sp>
    </p:spTree>
    <p:extLst>
      <p:ext uri="{BB962C8B-B14F-4D97-AF65-F5344CB8AC3E}">
        <p14:creationId xmlns:p14="http://schemas.microsoft.com/office/powerpoint/2010/main" val="3234403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hvid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4D7B40-D52A-4E91-B993-E316A841F483}"/>
              </a:ext>
            </a:extLst>
          </p:cNvPr>
          <p:cNvSpPr/>
          <p:nvPr userDrawn="1"/>
        </p:nvSpPr>
        <p:spPr>
          <a:xfrm>
            <a:off x="161926" y="0"/>
            <a:ext cx="8994628" cy="514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C10398-9AEA-422E-B2F6-49F7A3E500E4}"/>
              </a:ext>
            </a:extLst>
          </p:cNvPr>
          <p:cNvSpPr/>
          <p:nvPr userDrawn="1"/>
        </p:nvSpPr>
        <p:spPr>
          <a:xfrm>
            <a:off x="0" y="0"/>
            <a:ext cx="9156556" cy="74295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B8E0047-D13F-4F27-B447-5DD1E977D9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6726" y="1352550"/>
            <a:ext cx="3886200" cy="1981200"/>
          </a:xfrm>
        </p:spPr>
        <p:txBody>
          <a:bodyPr>
            <a:normAutofit/>
          </a:bodyPr>
          <a:lstStyle>
            <a:lvl1pPr marL="285750" indent="-285750">
              <a:buFont typeface="+mj-lt"/>
              <a:buAutoNum type="arabicParenR"/>
              <a:defRPr sz="2000" b="0">
                <a:solidFill>
                  <a:schemeClr val="bg1"/>
                </a:solidFill>
              </a:defRPr>
            </a:lvl1pPr>
            <a:lvl2pPr marL="914400" indent="-457200">
              <a:buFont typeface="+mj-lt"/>
              <a:buAutoNum type="arabicParenR"/>
              <a:defRPr/>
            </a:lvl2pPr>
            <a:lvl3pPr marL="1257300" indent="-342900">
              <a:buFont typeface="+mj-lt"/>
              <a:buAutoNum type="arabicParenR"/>
              <a:defRPr/>
            </a:lvl3pPr>
            <a:lvl4pPr marL="1714500" indent="-342900">
              <a:buFont typeface="+mj-lt"/>
              <a:buAutoNum type="arabicParenR"/>
              <a:defRPr/>
            </a:lvl4pPr>
            <a:lvl5pPr marL="2171700" indent="-342900">
              <a:buFont typeface="+mj-lt"/>
              <a:buAutoNum type="arabicParenR"/>
              <a:defRPr/>
            </a:lvl5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agenda </a:t>
            </a:r>
            <a:r>
              <a:rPr lang="en-US" dirty="0" err="1"/>
              <a:t>punkter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AEF6B-8D94-40D3-9C5A-4E1233074C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525" y="133350"/>
            <a:ext cx="4181475" cy="1143000"/>
          </a:xfrm>
        </p:spPr>
        <p:txBody>
          <a:bodyPr>
            <a:normAutofit/>
          </a:bodyPr>
          <a:lstStyle>
            <a:lvl1pPr marL="0" indent="0">
              <a:buNone/>
              <a:defRPr sz="6600"/>
            </a:lvl1pPr>
          </a:lstStyle>
          <a:p>
            <a:pPr lvl="0"/>
            <a:r>
              <a:rPr lang="en-US" dirty="0"/>
              <a:t>Agenda</a:t>
            </a:r>
            <a:endParaRPr lang="da-DK" dirty="0"/>
          </a:p>
        </p:txBody>
      </p:sp>
      <p:sp>
        <p:nvSpPr>
          <p:cNvPr id="60" name="Rectangle 5">
            <a:extLst>
              <a:ext uri="{FF2B5EF4-FFF2-40B4-BE49-F238E27FC236}">
                <a16:creationId xmlns:a16="http://schemas.microsoft.com/office/drawing/2014/main" id="{DF6892E9-E0E8-446F-B925-71C6830AE095}"/>
              </a:ext>
            </a:extLst>
          </p:cNvPr>
          <p:cNvSpPr/>
          <p:nvPr userDrawn="1"/>
        </p:nvSpPr>
        <p:spPr>
          <a:xfrm>
            <a:off x="4627083" y="-4940"/>
            <a:ext cx="4529473" cy="51434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icture Placeholder 25">
            <a:extLst>
              <a:ext uri="{FF2B5EF4-FFF2-40B4-BE49-F238E27FC236}">
                <a16:creationId xmlns:a16="http://schemas.microsoft.com/office/drawing/2014/main" id="{6E3EB9EC-D821-4B4C-BE0E-619A8DD050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8000" y="1"/>
            <a:ext cx="4558554" cy="5145882"/>
          </a:xfrm>
          <a:custGeom>
            <a:avLst/>
            <a:gdLst>
              <a:gd name="connsiteX0" fmla="*/ 3421237 w 4564062"/>
              <a:gd name="connsiteY0" fmla="*/ 377170 h 5143499"/>
              <a:gd name="connsiteX1" fmla="*/ 3448497 w 4564062"/>
              <a:gd name="connsiteY1" fmla="*/ 404430 h 5143499"/>
              <a:gd name="connsiteX2" fmla="*/ 3421237 w 4564062"/>
              <a:gd name="connsiteY2" fmla="*/ 431690 h 5143499"/>
              <a:gd name="connsiteX3" fmla="*/ 3393977 w 4564062"/>
              <a:gd name="connsiteY3" fmla="*/ 404430 h 5143499"/>
              <a:gd name="connsiteX4" fmla="*/ 3421237 w 4564062"/>
              <a:gd name="connsiteY4" fmla="*/ 377170 h 5143499"/>
              <a:gd name="connsiteX5" fmla="*/ 3513544 w 4564062"/>
              <a:gd name="connsiteY5" fmla="*/ 365955 h 5143499"/>
              <a:gd name="connsiteX6" fmla="*/ 3552019 w 4564062"/>
              <a:gd name="connsiteY6" fmla="*/ 404430 h 5143499"/>
              <a:gd name="connsiteX7" fmla="*/ 3513544 w 4564062"/>
              <a:gd name="connsiteY7" fmla="*/ 442905 h 5143499"/>
              <a:gd name="connsiteX8" fmla="*/ 3475069 w 4564062"/>
              <a:gd name="connsiteY8" fmla="*/ 404430 h 5143499"/>
              <a:gd name="connsiteX9" fmla="*/ 3513544 w 4564062"/>
              <a:gd name="connsiteY9" fmla="*/ 365955 h 5143499"/>
              <a:gd name="connsiteX10" fmla="*/ 3421237 w 4564062"/>
              <a:gd name="connsiteY10" fmla="*/ 359416 h 5143499"/>
              <a:gd name="connsiteX11" fmla="*/ 3376223 w 4564062"/>
              <a:gd name="connsiteY11" fmla="*/ 404430 h 5143499"/>
              <a:gd name="connsiteX12" fmla="*/ 3421237 w 4564062"/>
              <a:gd name="connsiteY12" fmla="*/ 449444 h 5143499"/>
              <a:gd name="connsiteX13" fmla="*/ 3466251 w 4564062"/>
              <a:gd name="connsiteY13" fmla="*/ 404430 h 5143499"/>
              <a:gd name="connsiteX14" fmla="*/ 3421237 w 4564062"/>
              <a:gd name="connsiteY14" fmla="*/ 359416 h 5143499"/>
              <a:gd name="connsiteX15" fmla="*/ 3513544 w 4564062"/>
              <a:gd name="connsiteY15" fmla="*/ 359416 h 5143499"/>
              <a:gd name="connsiteX16" fmla="*/ 3468530 w 4564062"/>
              <a:gd name="connsiteY16" fmla="*/ 404430 h 5143499"/>
              <a:gd name="connsiteX17" fmla="*/ 3513544 w 4564062"/>
              <a:gd name="connsiteY17" fmla="*/ 449444 h 5143499"/>
              <a:gd name="connsiteX18" fmla="*/ 3558558 w 4564062"/>
              <a:gd name="connsiteY18" fmla="*/ 404430 h 5143499"/>
              <a:gd name="connsiteX19" fmla="*/ 3513544 w 4564062"/>
              <a:gd name="connsiteY19" fmla="*/ 359416 h 5143499"/>
              <a:gd name="connsiteX20" fmla="*/ 3639428 w 4564062"/>
              <a:gd name="connsiteY20" fmla="*/ 347595 h 5143499"/>
              <a:gd name="connsiteX21" fmla="*/ 3653427 w 4564062"/>
              <a:gd name="connsiteY21" fmla="*/ 347595 h 5143499"/>
              <a:gd name="connsiteX22" fmla="*/ 3670727 w 4564062"/>
              <a:gd name="connsiteY22" fmla="*/ 349160 h 5143499"/>
              <a:gd name="connsiteX23" fmla="*/ 3677641 w 4564062"/>
              <a:gd name="connsiteY23" fmla="*/ 365467 h 5143499"/>
              <a:gd name="connsiteX24" fmla="*/ 3670883 w 4564062"/>
              <a:gd name="connsiteY24" fmla="*/ 382779 h 5143499"/>
              <a:gd name="connsiteX25" fmla="*/ 3653756 w 4564062"/>
              <a:gd name="connsiteY25" fmla="*/ 385169 h 5143499"/>
              <a:gd name="connsiteX26" fmla="*/ 3639428 w 4564062"/>
              <a:gd name="connsiteY26" fmla="*/ 385512 h 5143499"/>
              <a:gd name="connsiteX27" fmla="*/ 3639428 w 4564062"/>
              <a:gd name="connsiteY27" fmla="*/ 366553 h 5143499"/>
              <a:gd name="connsiteX28" fmla="*/ 4362271 w 4564062"/>
              <a:gd name="connsiteY28" fmla="*/ 347593 h 5143499"/>
              <a:gd name="connsiteX29" fmla="*/ 4376421 w 4564062"/>
              <a:gd name="connsiteY29" fmla="*/ 347608 h 5143499"/>
              <a:gd name="connsiteX30" fmla="*/ 4397425 w 4564062"/>
              <a:gd name="connsiteY30" fmla="*/ 352880 h 5143499"/>
              <a:gd name="connsiteX31" fmla="*/ 4399852 w 4564062"/>
              <a:gd name="connsiteY31" fmla="*/ 363935 h 5143499"/>
              <a:gd name="connsiteX32" fmla="*/ 4391855 w 4564062"/>
              <a:gd name="connsiteY32" fmla="*/ 383348 h 5143499"/>
              <a:gd name="connsiteX33" fmla="*/ 4391855 w 4564062"/>
              <a:gd name="connsiteY33" fmla="*/ 383345 h 5143499"/>
              <a:gd name="connsiteX34" fmla="*/ 4374932 w 4564062"/>
              <a:gd name="connsiteY34" fmla="*/ 385302 h 5143499"/>
              <a:gd name="connsiteX35" fmla="*/ 4362271 w 4564062"/>
              <a:gd name="connsiteY35" fmla="*/ 385325 h 5143499"/>
              <a:gd name="connsiteX36" fmla="*/ 4362271 w 4564062"/>
              <a:gd name="connsiteY36" fmla="*/ 366459 h 5143499"/>
              <a:gd name="connsiteX37" fmla="*/ 4038225 w 4564062"/>
              <a:gd name="connsiteY37" fmla="*/ 345385 h 5143499"/>
              <a:gd name="connsiteX38" fmla="*/ 4057933 w 4564062"/>
              <a:gd name="connsiteY38" fmla="*/ 362050 h 5143499"/>
              <a:gd name="connsiteX39" fmla="*/ 4056955 w 4564062"/>
              <a:gd name="connsiteY39" fmla="*/ 421063 h 5143499"/>
              <a:gd name="connsiteX40" fmla="*/ 4047505 w 4564062"/>
              <a:gd name="connsiteY40" fmla="*/ 432481 h 5143499"/>
              <a:gd name="connsiteX41" fmla="*/ 4031172 w 4564062"/>
              <a:gd name="connsiteY41" fmla="*/ 433553 h 5143499"/>
              <a:gd name="connsiteX42" fmla="*/ 4018236 w 4564062"/>
              <a:gd name="connsiteY42" fmla="*/ 419914 h 5143499"/>
              <a:gd name="connsiteX43" fmla="*/ 4015670 w 4564062"/>
              <a:gd name="connsiteY43" fmla="*/ 376392 h 5143499"/>
              <a:gd name="connsiteX44" fmla="*/ 4038225 w 4564062"/>
              <a:gd name="connsiteY44" fmla="*/ 345385 h 5143499"/>
              <a:gd name="connsiteX45" fmla="*/ 3728792 w 4564062"/>
              <a:gd name="connsiteY45" fmla="*/ 331708 h 5143499"/>
              <a:gd name="connsiteX46" fmla="*/ 3728792 w 4564062"/>
              <a:gd name="connsiteY46" fmla="*/ 389794 h 5143499"/>
              <a:gd name="connsiteX47" fmla="*/ 3728792 w 4564062"/>
              <a:gd name="connsiteY47" fmla="*/ 447880 h 5143499"/>
              <a:gd name="connsiteX48" fmla="*/ 3764902 w 4564062"/>
              <a:gd name="connsiteY48" fmla="*/ 447880 h 5143499"/>
              <a:gd name="connsiteX49" fmla="*/ 3801013 w 4564062"/>
              <a:gd name="connsiteY49" fmla="*/ 447880 h 5143499"/>
              <a:gd name="connsiteX50" fmla="*/ 3802700 w 4564062"/>
              <a:gd name="connsiteY50" fmla="*/ 441674 h 5143499"/>
              <a:gd name="connsiteX51" fmla="*/ 3804878 w 4564062"/>
              <a:gd name="connsiteY51" fmla="*/ 433747 h 5143499"/>
              <a:gd name="connsiteX52" fmla="*/ 3779244 w 4564062"/>
              <a:gd name="connsiteY52" fmla="*/ 431762 h 5143499"/>
              <a:gd name="connsiteX53" fmla="*/ 3753118 w 4564062"/>
              <a:gd name="connsiteY53" fmla="*/ 431497 h 5143499"/>
              <a:gd name="connsiteX54" fmla="*/ 3753118 w 4564062"/>
              <a:gd name="connsiteY54" fmla="*/ 413128 h 5143499"/>
              <a:gd name="connsiteX55" fmla="*/ 3753118 w 4564062"/>
              <a:gd name="connsiteY55" fmla="*/ 394759 h 5143499"/>
              <a:gd name="connsiteX56" fmla="*/ 3771735 w 4564062"/>
              <a:gd name="connsiteY56" fmla="*/ 394488 h 5143499"/>
              <a:gd name="connsiteX57" fmla="*/ 3790352 w 4564062"/>
              <a:gd name="connsiteY57" fmla="*/ 394218 h 5143499"/>
              <a:gd name="connsiteX58" fmla="*/ 3790352 w 4564062"/>
              <a:gd name="connsiteY58" fmla="*/ 386319 h 5143499"/>
              <a:gd name="connsiteX59" fmla="*/ 3790352 w 4564062"/>
              <a:gd name="connsiteY59" fmla="*/ 378419 h 5143499"/>
              <a:gd name="connsiteX60" fmla="*/ 3771735 w 4564062"/>
              <a:gd name="connsiteY60" fmla="*/ 378149 h 5143499"/>
              <a:gd name="connsiteX61" fmla="*/ 3753118 w 4564062"/>
              <a:gd name="connsiteY61" fmla="*/ 377879 h 5143499"/>
              <a:gd name="connsiteX62" fmla="*/ 3753118 w 4564062"/>
              <a:gd name="connsiteY62" fmla="*/ 362985 h 5143499"/>
              <a:gd name="connsiteX63" fmla="*/ 3753118 w 4564062"/>
              <a:gd name="connsiteY63" fmla="*/ 348091 h 5143499"/>
              <a:gd name="connsiteX64" fmla="*/ 3776700 w 4564062"/>
              <a:gd name="connsiteY64" fmla="*/ 347825 h 5143499"/>
              <a:gd name="connsiteX65" fmla="*/ 3800282 w 4564062"/>
              <a:gd name="connsiteY65" fmla="*/ 347559 h 5143499"/>
              <a:gd name="connsiteX66" fmla="*/ 3800282 w 4564062"/>
              <a:gd name="connsiteY66" fmla="*/ 339633 h 5143499"/>
              <a:gd name="connsiteX67" fmla="*/ 3800282 w 4564062"/>
              <a:gd name="connsiteY67" fmla="*/ 331708 h 5143499"/>
              <a:gd name="connsiteX68" fmla="*/ 3764537 w 4564062"/>
              <a:gd name="connsiteY68" fmla="*/ 331708 h 5143499"/>
              <a:gd name="connsiteX69" fmla="*/ 3940282 w 4564062"/>
              <a:gd name="connsiteY69" fmla="*/ 331708 h 5143499"/>
              <a:gd name="connsiteX70" fmla="*/ 3940282 w 4564062"/>
              <a:gd name="connsiteY70" fmla="*/ 389794 h 5143499"/>
              <a:gd name="connsiteX71" fmla="*/ 3940282 w 4564062"/>
              <a:gd name="connsiteY71" fmla="*/ 447880 h 5143499"/>
              <a:gd name="connsiteX72" fmla="*/ 3952198 w 4564062"/>
              <a:gd name="connsiteY72" fmla="*/ 447880 h 5143499"/>
              <a:gd name="connsiteX73" fmla="*/ 3964113 w 4564062"/>
              <a:gd name="connsiteY73" fmla="*/ 447880 h 5143499"/>
              <a:gd name="connsiteX74" fmla="*/ 3964113 w 4564062"/>
              <a:gd name="connsiteY74" fmla="*/ 389794 h 5143499"/>
              <a:gd name="connsiteX75" fmla="*/ 3964113 w 4564062"/>
              <a:gd name="connsiteY75" fmla="*/ 331708 h 5143499"/>
              <a:gd name="connsiteX76" fmla="*/ 3952198 w 4564062"/>
              <a:gd name="connsiteY76" fmla="*/ 331708 h 5143499"/>
              <a:gd name="connsiteX77" fmla="*/ 4115037 w 4564062"/>
              <a:gd name="connsiteY77" fmla="*/ 331708 h 5143499"/>
              <a:gd name="connsiteX78" fmla="*/ 4115037 w 4564062"/>
              <a:gd name="connsiteY78" fmla="*/ 389794 h 5143499"/>
              <a:gd name="connsiteX79" fmla="*/ 4115032 w 4564062"/>
              <a:gd name="connsiteY79" fmla="*/ 447880 h 5143499"/>
              <a:gd name="connsiteX80" fmla="*/ 4125955 w 4564062"/>
              <a:gd name="connsiteY80" fmla="*/ 447880 h 5143499"/>
              <a:gd name="connsiteX81" fmla="*/ 4136876 w 4564062"/>
              <a:gd name="connsiteY81" fmla="*/ 447880 h 5143499"/>
              <a:gd name="connsiteX82" fmla="*/ 4136876 w 4564062"/>
              <a:gd name="connsiteY82" fmla="*/ 406452 h 5143499"/>
              <a:gd name="connsiteX83" fmla="*/ 4136876 w 4564062"/>
              <a:gd name="connsiteY83" fmla="*/ 365025 h 5143499"/>
              <a:gd name="connsiteX84" fmla="*/ 4160505 w 4564062"/>
              <a:gd name="connsiteY84" fmla="*/ 406204 h 5143499"/>
              <a:gd name="connsiteX85" fmla="*/ 4184134 w 4564062"/>
              <a:gd name="connsiteY85" fmla="*/ 447383 h 5143499"/>
              <a:gd name="connsiteX86" fmla="*/ 4196251 w 4564062"/>
              <a:gd name="connsiteY86" fmla="*/ 447662 h 5143499"/>
              <a:gd name="connsiteX87" fmla="*/ 4208367 w 4564062"/>
              <a:gd name="connsiteY87" fmla="*/ 447941 h 5143499"/>
              <a:gd name="connsiteX88" fmla="*/ 4208367 w 4564062"/>
              <a:gd name="connsiteY88" fmla="*/ 389824 h 5143499"/>
              <a:gd name="connsiteX89" fmla="*/ 4208367 w 4564062"/>
              <a:gd name="connsiteY89" fmla="*/ 331708 h 5143499"/>
              <a:gd name="connsiteX90" fmla="*/ 4197445 w 4564062"/>
              <a:gd name="connsiteY90" fmla="*/ 331708 h 5143499"/>
              <a:gd name="connsiteX91" fmla="*/ 4186523 w 4564062"/>
              <a:gd name="connsiteY91" fmla="*/ 331708 h 5143499"/>
              <a:gd name="connsiteX92" fmla="*/ 4186495 w 4564062"/>
              <a:gd name="connsiteY92" fmla="*/ 370680 h 5143499"/>
              <a:gd name="connsiteX93" fmla="*/ 4185040 w 4564062"/>
              <a:gd name="connsiteY93" fmla="*/ 407772 h 5143499"/>
              <a:gd name="connsiteX94" fmla="*/ 4162576 w 4564062"/>
              <a:gd name="connsiteY94" fmla="*/ 368800 h 5143499"/>
              <a:gd name="connsiteX95" fmla="*/ 4141536 w 4564062"/>
              <a:gd name="connsiteY95" fmla="*/ 331708 h 5143499"/>
              <a:gd name="connsiteX96" fmla="*/ 4128286 w 4564062"/>
              <a:gd name="connsiteY96" fmla="*/ 331708 h 5143499"/>
              <a:gd name="connsiteX97" fmla="*/ 4241136 w 4564062"/>
              <a:gd name="connsiteY97" fmla="*/ 331708 h 5143499"/>
              <a:gd name="connsiteX98" fmla="*/ 4241136 w 4564062"/>
              <a:gd name="connsiteY98" fmla="*/ 389794 h 5143499"/>
              <a:gd name="connsiteX99" fmla="*/ 4241136 w 4564062"/>
              <a:gd name="connsiteY99" fmla="*/ 447880 h 5143499"/>
              <a:gd name="connsiteX100" fmla="*/ 4277874 w 4564062"/>
              <a:gd name="connsiteY100" fmla="*/ 447880 h 5143499"/>
              <a:gd name="connsiteX101" fmla="*/ 4314612 w 4564062"/>
              <a:gd name="connsiteY101" fmla="*/ 447880 h 5143499"/>
              <a:gd name="connsiteX102" fmla="*/ 4314612 w 4564062"/>
              <a:gd name="connsiteY102" fmla="*/ 439954 h 5143499"/>
              <a:gd name="connsiteX103" fmla="*/ 4314612 w 4564062"/>
              <a:gd name="connsiteY103" fmla="*/ 432028 h 5143499"/>
              <a:gd name="connsiteX104" fmla="*/ 4290037 w 4564062"/>
              <a:gd name="connsiteY104" fmla="*/ 431762 h 5143499"/>
              <a:gd name="connsiteX105" fmla="*/ 4265463 w 4564062"/>
              <a:gd name="connsiteY105" fmla="*/ 431497 h 5143499"/>
              <a:gd name="connsiteX106" fmla="*/ 4265463 w 4564062"/>
              <a:gd name="connsiteY106" fmla="*/ 413128 h 5143499"/>
              <a:gd name="connsiteX107" fmla="*/ 4265463 w 4564062"/>
              <a:gd name="connsiteY107" fmla="*/ 394758 h 5143499"/>
              <a:gd name="connsiteX108" fmla="*/ 4284080 w 4564062"/>
              <a:gd name="connsiteY108" fmla="*/ 394488 h 5143499"/>
              <a:gd name="connsiteX109" fmla="*/ 4302697 w 4564062"/>
              <a:gd name="connsiteY109" fmla="*/ 394218 h 5143499"/>
              <a:gd name="connsiteX110" fmla="*/ 4302697 w 4564062"/>
              <a:gd name="connsiteY110" fmla="*/ 386319 h 5143499"/>
              <a:gd name="connsiteX111" fmla="*/ 4302697 w 4564062"/>
              <a:gd name="connsiteY111" fmla="*/ 378419 h 5143499"/>
              <a:gd name="connsiteX112" fmla="*/ 4284080 w 4564062"/>
              <a:gd name="connsiteY112" fmla="*/ 378149 h 5143499"/>
              <a:gd name="connsiteX113" fmla="*/ 4265463 w 4564062"/>
              <a:gd name="connsiteY113" fmla="*/ 377879 h 5143499"/>
              <a:gd name="connsiteX114" fmla="*/ 4265463 w 4564062"/>
              <a:gd name="connsiteY114" fmla="*/ 362985 h 5143499"/>
              <a:gd name="connsiteX115" fmla="*/ 4265463 w 4564062"/>
              <a:gd name="connsiteY115" fmla="*/ 348091 h 5143499"/>
              <a:gd name="connsiteX116" fmla="*/ 4289045 w 4564062"/>
              <a:gd name="connsiteY116" fmla="*/ 347825 h 5143499"/>
              <a:gd name="connsiteX117" fmla="*/ 4312626 w 4564062"/>
              <a:gd name="connsiteY117" fmla="*/ 347559 h 5143499"/>
              <a:gd name="connsiteX118" fmla="*/ 4312626 w 4564062"/>
              <a:gd name="connsiteY118" fmla="*/ 339633 h 5143499"/>
              <a:gd name="connsiteX119" fmla="*/ 4312626 w 4564062"/>
              <a:gd name="connsiteY119" fmla="*/ 331708 h 5143499"/>
              <a:gd name="connsiteX120" fmla="*/ 4276881 w 4564062"/>
              <a:gd name="connsiteY120" fmla="*/ 331708 h 5143499"/>
              <a:gd name="connsiteX121" fmla="*/ 4337450 w 4564062"/>
              <a:gd name="connsiteY121" fmla="*/ 331706 h 5143499"/>
              <a:gd name="connsiteX122" fmla="*/ 4337450 w 4564062"/>
              <a:gd name="connsiteY122" fmla="*/ 389794 h 5143499"/>
              <a:gd name="connsiteX123" fmla="*/ 4337450 w 4564062"/>
              <a:gd name="connsiteY123" fmla="*/ 447879 h 5143499"/>
              <a:gd name="connsiteX124" fmla="*/ 4349861 w 4564062"/>
              <a:gd name="connsiteY124" fmla="*/ 447879 h 5143499"/>
              <a:gd name="connsiteX125" fmla="*/ 4362271 w 4564062"/>
              <a:gd name="connsiteY125" fmla="*/ 447879 h 5143499"/>
              <a:gd name="connsiteX126" fmla="*/ 4362271 w 4564062"/>
              <a:gd name="connsiteY126" fmla="*/ 424048 h 5143499"/>
              <a:gd name="connsiteX127" fmla="*/ 4362271 w 4564062"/>
              <a:gd name="connsiteY127" fmla="*/ 400219 h 5143499"/>
              <a:gd name="connsiteX128" fmla="*/ 4371001 w 4564062"/>
              <a:gd name="connsiteY128" fmla="*/ 400219 h 5143499"/>
              <a:gd name="connsiteX129" fmla="*/ 4379731 w 4564062"/>
              <a:gd name="connsiteY129" fmla="*/ 400219 h 5143499"/>
              <a:gd name="connsiteX130" fmla="*/ 4391276 w 4564062"/>
              <a:gd name="connsiteY130" fmla="*/ 424048 h 5143499"/>
              <a:gd name="connsiteX131" fmla="*/ 4402824 w 4564062"/>
              <a:gd name="connsiteY131" fmla="*/ 447879 h 5143499"/>
              <a:gd name="connsiteX132" fmla="*/ 4416307 w 4564062"/>
              <a:gd name="connsiteY132" fmla="*/ 447879 h 5143499"/>
              <a:gd name="connsiteX133" fmla="*/ 4429790 w 4564062"/>
              <a:gd name="connsiteY133" fmla="*/ 447508 h 5143499"/>
              <a:gd name="connsiteX134" fmla="*/ 4416474 w 4564062"/>
              <a:gd name="connsiteY134" fmla="*/ 422009 h 5143499"/>
              <a:gd name="connsiteX135" fmla="*/ 4403159 w 4564062"/>
              <a:gd name="connsiteY135" fmla="*/ 396884 h 5143499"/>
              <a:gd name="connsiteX136" fmla="*/ 4407927 w 4564062"/>
              <a:gd name="connsiteY136" fmla="*/ 394675 h 5143499"/>
              <a:gd name="connsiteX137" fmla="*/ 4422969 w 4564062"/>
              <a:gd name="connsiteY137" fmla="*/ 380103 h 5143499"/>
              <a:gd name="connsiteX138" fmla="*/ 4425298 w 4564062"/>
              <a:gd name="connsiteY138" fmla="*/ 364970 h 5143499"/>
              <a:gd name="connsiteX139" fmla="*/ 4416954 w 4564062"/>
              <a:gd name="connsiteY139" fmla="*/ 339627 h 5143499"/>
              <a:gd name="connsiteX140" fmla="*/ 4370040 w 4564062"/>
              <a:gd name="connsiteY140" fmla="*/ 331706 h 5143499"/>
              <a:gd name="connsiteX141" fmla="*/ 3614607 w 4564062"/>
              <a:gd name="connsiteY141" fmla="*/ 331613 h 5143499"/>
              <a:gd name="connsiteX142" fmla="*/ 3614607 w 4564062"/>
              <a:gd name="connsiteY142" fmla="*/ 389747 h 5143499"/>
              <a:gd name="connsiteX143" fmla="*/ 3614607 w 4564062"/>
              <a:gd name="connsiteY143" fmla="*/ 447880 h 5143499"/>
              <a:gd name="connsiteX144" fmla="*/ 3627017 w 4564062"/>
              <a:gd name="connsiteY144" fmla="*/ 447880 h 5143499"/>
              <a:gd name="connsiteX145" fmla="*/ 3639428 w 4564062"/>
              <a:gd name="connsiteY145" fmla="*/ 447880 h 5143499"/>
              <a:gd name="connsiteX146" fmla="*/ 3639428 w 4564062"/>
              <a:gd name="connsiteY146" fmla="*/ 424049 h 5143499"/>
              <a:gd name="connsiteX147" fmla="*/ 3639428 w 4564062"/>
              <a:gd name="connsiteY147" fmla="*/ 400220 h 5143499"/>
              <a:gd name="connsiteX148" fmla="*/ 3648390 w 4564062"/>
              <a:gd name="connsiteY148" fmla="*/ 400220 h 5143499"/>
              <a:gd name="connsiteX149" fmla="*/ 3657352 w 4564062"/>
              <a:gd name="connsiteY149" fmla="*/ 400220 h 5143499"/>
              <a:gd name="connsiteX150" fmla="*/ 3668903 w 4564062"/>
              <a:gd name="connsiteY150" fmla="*/ 424049 h 5143499"/>
              <a:gd name="connsiteX151" fmla="*/ 3680454 w 4564062"/>
              <a:gd name="connsiteY151" fmla="*/ 447880 h 5143499"/>
              <a:gd name="connsiteX152" fmla="*/ 3694272 w 4564062"/>
              <a:gd name="connsiteY152" fmla="*/ 447880 h 5143499"/>
              <a:gd name="connsiteX153" fmla="*/ 3708086 w 4564062"/>
              <a:gd name="connsiteY153" fmla="*/ 447880 h 5143499"/>
              <a:gd name="connsiteX154" fmla="*/ 3705168 w 4564062"/>
              <a:gd name="connsiteY154" fmla="*/ 442668 h 5143499"/>
              <a:gd name="connsiteX155" fmla="*/ 3681266 w 4564062"/>
              <a:gd name="connsiteY155" fmla="*/ 396797 h 5143499"/>
              <a:gd name="connsiteX156" fmla="*/ 3685103 w 4564062"/>
              <a:gd name="connsiteY156" fmla="*/ 394982 h 5143499"/>
              <a:gd name="connsiteX157" fmla="*/ 3699470 w 4564062"/>
              <a:gd name="connsiteY157" fmla="*/ 382271 h 5143499"/>
              <a:gd name="connsiteX158" fmla="*/ 3702805 w 4564062"/>
              <a:gd name="connsiteY158" fmla="*/ 366837 h 5143499"/>
              <a:gd name="connsiteX159" fmla="*/ 3688878 w 4564062"/>
              <a:gd name="connsiteY159" fmla="*/ 335121 h 5143499"/>
              <a:gd name="connsiteX160" fmla="*/ 3683614 w 4564062"/>
              <a:gd name="connsiteY160" fmla="*/ 332203 h 5143499"/>
              <a:gd name="connsiteX161" fmla="*/ 3649110 w 4564062"/>
              <a:gd name="connsiteY161" fmla="*/ 331908 h 5143499"/>
              <a:gd name="connsiteX162" fmla="*/ 3876609 w 4564062"/>
              <a:gd name="connsiteY162" fmla="*/ 329857 h 5143499"/>
              <a:gd name="connsiteX163" fmla="*/ 3858454 w 4564062"/>
              <a:gd name="connsiteY163" fmla="*/ 331211 h 5143499"/>
              <a:gd name="connsiteX164" fmla="*/ 3817160 w 4564062"/>
              <a:gd name="connsiteY164" fmla="*/ 388907 h 5143499"/>
              <a:gd name="connsiteX165" fmla="*/ 3844554 w 4564062"/>
              <a:gd name="connsiteY165" fmla="*/ 444686 h 5143499"/>
              <a:gd name="connsiteX166" fmla="*/ 3863828 w 4564062"/>
              <a:gd name="connsiteY166" fmla="*/ 450281 h 5143499"/>
              <a:gd name="connsiteX167" fmla="*/ 3863827 w 4564062"/>
              <a:gd name="connsiteY167" fmla="*/ 450281 h 5143499"/>
              <a:gd name="connsiteX168" fmla="*/ 3904939 w 4564062"/>
              <a:gd name="connsiteY168" fmla="*/ 445930 h 5143499"/>
              <a:gd name="connsiteX169" fmla="*/ 3907516 w 4564062"/>
              <a:gd name="connsiteY169" fmla="*/ 444950 h 5143499"/>
              <a:gd name="connsiteX170" fmla="*/ 3907516 w 4564062"/>
              <a:gd name="connsiteY170" fmla="*/ 413648 h 5143499"/>
              <a:gd name="connsiteX171" fmla="*/ 3907516 w 4564062"/>
              <a:gd name="connsiteY171" fmla="*/ 382347 h 5143499"/>
              <a:gd name="connsiteX172" fmla="*/ 3888154 w 4564062"/>
              <a:gd name="connsiteY172" fmla="*/ 382347 h 5143499"/>
              <a:gd name="connsiteX173" fmla="*/ 3868792 w 4564062"/>
              <a:gd name="connsiteY173" fmla="*/ 382347 h 5143499"/>
              <a:gd name="connsiteX174" fmla="*/ 3868792 w 4564062"/>
              <a:gd name="connsiteY174" fmla="*/ 391780 h 5143499"/>
              <a:gd name="connsiteX175" fmla="*/ 3868792 w 4564062"/>
              <a:gd name="connsiteY175" fmla="*/ 401213 h 5143499"/>
              <a:gd name="connsiteX176" fmla="*/ 3876239 w 4564062"/>
              <a:gd name="connsiteY176" fmla="*/ 401213 h 5143499"/>
              <a:gd name="connsiteX177" fmla="*/ 3883686 w 4564062"/>
              <a:gd name="connsiteY177" fmla="*/ 401213 h 5143499"/>
              <a:gd name="connsiteX178" fmla="*/ 3883686 w 4564062"/>
              <a:gd name="connsiteY178" fmla="*/ 417517 h 5143499"/>
              <a:gd name="connsiteX179" fmla="*/ 3883686 w 4564062"/>
              <a:gd name="connsiteY179" fmla="*/ 433821 h 5143499"/>
              <a:gd name="connsiteX180" fmla="*/ 3880604 w 4564062"/>
              <a:gd name="connsiteY180" fmla="*/ 434498 h 5143499"/>
              <a:gd name="connsiteX181" fmla="*/ 3871916 w 4564062"/>
              <a:gd name="connsiteY181" fmla="*/ 434485 h 5143499"/>
              <a:gd name="connsiteX182" fmla="*/ 3843251 w 4564062"/>
              <a:gd name="connsiteY182" fmla="*/ 384333 h 5143499"/>
              <a:gd name="connsiteX183" fmla="*/ 3852862 w 4564062"/>
              <a:gd name="connsiteY183" fmla="*/ 354494 h 5143499"/>
              <a:gd name="connsiteX184" fmla="*/ 3893119 w 4564062"/>
              <a:gd name="connsiteY184" fmla="*/ 348079 h 5143499"/>
              <a:gd name="connsiteX185" fmla="*/ 3907306 w 4564062"/>
              <a:gd name="connsiteY185" fmla="*/ 340892 h 5143499"/>
              <a:gd name="connsiteX186" fmla="*/ 3907020 w 4564062"/>
              <a:gd name="connsiteY186" fmla="*/ 332204 h 5143499"/>
              <a:gd name="connsiteX187" fmla="*/ 3898084 w 4564062"/>
              <a:gd name="connsiteY187" fmla="*/ 331039 h 5143499"/>
              <a:gd name="connsiteX188" fmla="*/ 3876609 w 4564062"/>
              <a:gd name="connsiteY188" fmla="*/ 329857 h 5143499"/>
              <a:gd name="connsiteX189" fmla="*/ 4038770 w 4564062"/>
              <a:gd name="connsiteY189" fmla="*/ 329847 h 5143499"/>
              <a:gd name="connsiteX190" fmla="*/ 4034113 w 4564062"/>
              <a:gd name="connsiteY190" fmla="*/ 329966 h 5143499"/>
              <a:gd name="connsiteX191" fmla="*/ 3989964 w 4564062"/>
              <a:gd name="connsiteY191" fmla="*/ 389415 h 5143499"/>
              <a:gd name="connsiteX192" fmla="*/ 4027652 w 4564062"/>
              <a:gd name="connsiteY192" fmla="*/ 449891 h 5143499"/>
              <a:gd name="connsiteX193" fmla="*/ 4070222 w 4564062"/>
              <a:gd name="connsiteY193" fmla="*/ 440365 h 5143499"/>
              <a:gd name="connsiteX194" fmla="*/ 4085372 w 4564062"/>
              <a:gd name="connsiteY194" fmla="*/ 389395 h 5143499"/>
              <a:gd name="connsiteX195" fmla="*/ 4063049 w 4564062"/>
              <a:gd name="connsiteY195" fmla="*/ 334696 h 5143499"/>
              <a:gd name="connsiteX196" fmla="*/ 4038770 w 4564062"/>
              <a:gd name="connsiteY196" fmla="*/ 329847 h 5143499"/>
              <a:gd name="connsiteX197" fmla="*/ 3421237 w 4564062"/>
              <a:gd name="connsiteY197" fmla="*/ 302442 h 5143499"/>
              <a:gd name="connsiteX198" fmla="*/ 3430567 w 4564062"/>
              <a:gd name="connsiteY198" fmla="*/ 311772 h 5143499"/>
              <a:gd name="connsiteX199" fmla="*/ 3421237 w 4564062"/>
              <a:gd name="connsiteY199" fmla="*/ 321102 h 5143499"/>
              <a:gd name="connsiteX200" fmla="*/ 3411907 w 4564062"/>
              <a:gd name="connsiteY200" fmla="*/ 311772 h 5143499"/>
              <a:gd name="connsiteX201" fmla="*/ 3421237 w 4564062"/>
              <a:gd name="connsiteY201" fmla="*/ 302442 h 5143499"/>
              <a:gd name="connsiteX202" fmla="*/ 3513544 w 4564062"/>
              <a:gd name="connsiteY202" fmla="*/ 292535 h 5143499"/>
              <a:gd name="connsiteX203" fmla="*/ 3534534 w 4564062"/>
              <a:gd name="connsiteY203" fmla="*/ 313525 h 5143499"/>
              <a:gd name="connsiteX204" fmla="*/ 3513544 w 4564062"/>
              <a:gd name="connsiteY204" fmla="*/ 334515 h 5143499"/>
              <a:gd name="connsiteX205" fmla="*/ 3492554 w 4564062"/>
              <a:gd name="connsiteY205" fmla="*/ 313525 h 5143499"/>
              <a:gd name="connsiteX206" fmla="*/ 3513544 w 4564062"/>
              <a:gd name="connsiteY206" fmla="*/ 292535 h 5143499"/>
              <a:gd name="connsiteX207" fmla="*/ 3513544 w 4564062"/>
              <a:gd name="connsiteY207" fmla="*/ 268511 h 5143499"/>
              <a:gd name="connsiteX208" fmla="*/ 3468530 w 4564062"/>
              <a:gd name="connsiteY208" fmla="*/ 313525 h 5143499"/>
              <a:gd name="connsiteX209" fmla="*/ 3513544 w 4564062"/>
              <a:gd name="connsiteY209" fmla="*/ 358539 h 5143499"/>
              <a:gd name="connsiteX210" fmla="*/ 3558558 w 4564062"/>
              <a:gd name="connsiteY210" fmla="*/ 313525 h 5143499"/>
              <a:gd name="connsiteX211" fmla="*/ 3513544 w 4564062"/>
              <a:gd name="connsiteY211" fmla="*/ 268511 h 5143499"/>
              <a:gd name="connsiteX212" fmla="*/ 3421237 w 4564062"/>
              <a:gd name="connsiteY212" fmla="*/ 266758 h 5143499"/>
              <a:gd name="connsiteX213" fmla="*/ 3376223 w 4564062"/>
              <a:gd name="connsiteY213" fmla="*/ 311772 h 5143499"/>
              <a:gd name="connsiteX214" fmla="*/ 3421237 w 4564062"/>
              <a:gd name="connsiteY214" fmla="*/ 356786 h 5143499"/>
              <a:gd name="connsiteX215" fmla="*/ 3466251 w 4564062"/>
              <a:gd name="connsiteY215" fmla="*/ 311772 h 5143499"/>
              <a:gd name="connsiteX216" fmla="*/ 3421237 w 4564062"/>
              <a:gd name="connsiteY216" fmla="*/ 266758 h 5143499"/>
              <a:gd name="connsiteX217" fmla="*/ 3772512 w 4564062"/>
              <a:gd name="connsiteY217" fmla="*/ 201648 h 5143499"/>
              <a:gd name="connsiteX218" fmla="*/ 3780569 w 4564062"/>
              <a:gd name="connsiteY218" fmla="*/ 225961 h 5143499"/>
              <a:gd name="connsiteX219" fmla="*/ 3788099 w 4564062"/>
              <a:gd name="connsiteY219" fmla="*/ 250289 h 5143499"/>
              <a:gd name="connsiteX220" fmla="*/ 3773224 w 4564062"/>
              <a:gd name="connsiteY220" fmla="*/ 250289 h 5143499"/>
              <a:gd name="connsiteX221" fmla="*/ 3758346 w 4564062"/>
              <a:gd name="connsiteY221" fmla="*/ 250289 h 5143499"/>
              <a:gd name="connsiteX222" fmla="*/ 3758910 w 4564062"/>
              <a:gd name="connsiteY222" fmla="*/ 248054 h 5143499"/>
              <a:gd name="connsiteX223" fmla="*/ 3772512 w 4564062"/>
              <a:gd name="connsiteY223" fmla="*/ 201648 h 5143499"/>
              <a:gd name="connsiteX224" fmla="*/ 3639428 w 4564062"/>
              <a:gd name="connsiteY224" fmla="*/ 194685 h 5143499"/>
              <a:gd name="connsiteX225" fmla="*/ 3647820 w 4564062"/>
              <a:gd name="connsiteY225" fmla="*/ 194685 h 5143499"/>
              <a:gd name="connsiteX226" fmla="*/ 3677496 w 4564062"/>
              <a:gd name="connsiteY226" fmla="*/ 204696 h 5143499"/>
              <a:gd name="connsiteX227" fmla="*/ 3685159 w 4564062"/>
              <a:gd name="connsiteY227" fmla="*/ 227005 h 5143499"/>
              <a:gd name="connsiteX228" fmla="*/ 3668747 w 4564062"/>
              <a:gd name="connsiteY228" fmla="*/ 276046 h 5143499"/>
              <a:gd name="connsiteX229" fmla="*/ 3651620 w 4564062"/>
              <a:gd name="connsiteY229" fmla="*/ 278936 h 5143499"/>
              <a:gd name="connsiteX230" fmla="*/ 3639428 w 4564062"/>
              <a:gd name="connsiteY230" fmla="*/ 279288 h 5143499"/>
              <a:gd name="connsiteX231" fmla="*/ 3639428 w 4564062"/>
              <a:gd name="connsiteY231" fmla="*/ 236985 h 5143499"/>
              <a:gd name="connsiteX232" fmla="*/ 3421237 w 4564062"/>
              <a:gd name="connsiteY232" fmla="*/ 186488 h 5143499"/>
              <a:gd name="connsiteX233" fmla="*/ 3455188 w 4564062"/>
              <a:gd name="connsiteY233" fmla="*/ 220439 h 5143499"/>
              <a:gd name="connsiteX234" fmla="*/ 3421237 w 4564062"/>
              <a:gd name="connsiteY234" fmla="*/ 254390 h 5143499"/>
              <a:gd name="connsiteX235" fmla="*/ 3387286 w 4564062"/>
              <a:gd name="connsiteY235" fmla="*/ 220439 h 5143499"/>
              <a:gd name="connsiteX236" fmla="*/ 3421237 w 4564062"/>
              <a:gd name="connsiteY236" fmla="*/ 186488 h 5143499"/>
              <a:gd name="connsiteX237" fmla="*/ 3614607 w 4564062"/>
              <a:gd name="connsiteY237" fmla="*/ 178798 h 5143499"/>
              <a:gd name="connsiteX238" fmla="*/ 3614607 w 4564062"/>
              <a:gd name="connsiteY238" fmla="*/ 236940 h 5143499"/>
              <a:gd name="connsiteX239" fmla="*/ 3614607 w 4564062"/>
              <a:gd name="connsiteY239" fmla="*/ 295079 h 5143499"/>
              <a:gd name="connsiteX240" fmla="*/ 3643648 w 4564062"/>
              <a:gd name="connsiteY240" fmla="*/ 294776 h 5143499"/>
              <a:gd name="connsiteX241" fmla="*/ 3672692 w 4564062"/>
              <a:gd name="connsiteY241" fmla="*/ 294472 h 5143499"/>
              <a:gd name="connsiteX242" fmla="*/ 3680491 w 4564062"/>
              <a:gd name="connsiteY242" fmla="*/ 290748 h 5143499"/>
              <a:gd name="connsiteX243" fmla="*/ 3708486 w 4564062"/>
              <a:gd name="connsiteY243" fmla="*/ 255252 h 5143499"/>
              <a:gd name="connsiteX244" fmla="*/ 3709572 w 4564062"/>
              <a:gd name="connsiteY244" fmla="*/ 221549 h 5143499"/>
              <a:gd name="connsiteX245" fmla="*/ 3671314 w 4564062"/>
              <a:gd name="connsiteY245" fmla="*/ 179790 h 5143499"/>
              <a:gd name="connsiteX246" fmla="*/ 3640287 w 4564062"/>
              <a:gd name="connsiteY246" fmla="*/ 178798 h 5143499"/>
              <a:gd name="connsiteX247" fmla="*/ 4068368 w 4564062"/>
              <a:gd name="connsiteY247" fmla="*/ 178797 h 5143499"/>
              <a:gd name="connsiteX248" fmla="*/ 4068368 w 4564062"/>
              <a:gd name="connsiteY248" fmla="*/ 236883 h 5143499"/>
              <a:gd name="connsiteX249" fmla="*/ 4068369 w 4564062"/>
              <a:gd name="connsiteY249" fmla="*/ 294969 h 5143499"/>
              <a:gd name="connsiteX250" fmla="*/ 4080765 w 4564062"/>
              <a:gd name="connsiteY250" fmla="*/ 294969 h 5143499"/>
              <a:gd name="connsiteX251" fmla="*/ 4093160 w 4564062"/>
              <a:gd name="connsiteY251" fmla="*/ 294969 h 5143499"/>
              <a:gd name="connsiteX252" fmla="*/ 4093424 w 4564062"/>
              <a:gd name="connsiteY252" fmla="*/ 267805 h 5143499"/>
              <a:gd name="connsiteX253" fmla="*/ 4093688 w 4564062"/>
              <a:gd name="connsiteY253" fmla="*/ 240641 h 5143499"/>
              <a:gd name="connsiteX254" fmla="*/ 4112917 w 4564062"/>
              <a:gd name="connsiteY254" fmla="*/ 267805 h 5143499"/>
              <a:gd name="connsiteX255" fmla="*/ 4132145 w 4564062"/>
              <a:gd name="connsiteY255" fmla="*/ 294969 h 5143499"/>
              <a:gd name="connsiteX256" fmla="*/ 4147389 w 4564062"/>
              <a:gd name="connsiteY256" fmla="*/ 294969 h 5143499"/>
              <a:gd name="connsiteX257" fmla="*/ 4162634 w 4564062"/>
              <a:gd name="connsiteY257" fmla="*/ 294969 h 5143499"/>
              <a:gd name="connsiteX258" fmla="*/ 4140916 w 4564062"/>
              <a:gd name="connsiteY258" fmla="*/ 265449 h 5143499"/>
              <a:gd name="connsiteX259" fmla="*/ 4119198 w 4564062"/>
              <a:gd name="connsiteY259" fmla="*/ 235929 h 5143499"/>
              <a:gd name="connsiteX260" fmla="*/ 4120947 w 4564062"/>
              <a:gd name="connsiteY260" fmla="*/ 233428 h 5143499"/>
              <a:gd name="connsiteX261" fmla="*/ 4155746 w 4564062"/>
              <a:gd name="connsiteY261" fmla="*/ 179267 h 5143499"/>
              <a:gd name="connsiteX262" fmla="*/ 4141931 w 4564062"/>
              <a:gd name="connsiteY262" fmla="*/ 178797 h 5143499"/>
              <a:gd name="connsiteX263" fmla="*/ 4128117 w 4564062"/>
              <a:gd name="connsiteY263" fmla="*/ 178797 h 5143499"/>
              <a:gd name="connsiteX264" fmla="*/ 4110903 w 4564062"/>
              <a:gd name="connsiteY264" fmla="*/ 206605 h 5143499"/>
              <a:gd name="connsiteX265" fmla="*/ 4093688 w 4564062"/>
              <a:gd name="connsiteY265" fmla="*/ 234413 h 5143499"/>
              <a:gd name="connsiteX266" fmla="*/ 4093424 w 4564062"/>
              <a:gd name="connsiteY266" fmla="*/ 206605 h 5143499"/>
              <a:gd name="connsiteX267" fmla="*/ 4093160 w 4564062"/>
              <a:gd name="connsiteY267" fmla="*/ 178797 h 5143499"/>
              <a:gd name="connsiteX268" fmla="*/ 4080764 w 4564062"/>
              <a:gd name="connsiteY268" fmla="*/ 178797 h 5143499"/>
              <a:gd name="connsiteX269" fmla="*/ 4182554 w 4564062"/>
              <a:gd name="connsiteY269" fmla="*/ 178797 h 5143499"/>
              <a:gd name="connsiteX270" fmla="*/ 4182554 w 4564062"/>
              <a:gd name="connsiteY270" fmla="*/ 236883 h 5143499"/>
              <a:gd name="connsiteX271" fmla="*/ 4182554 w 4564062"/>
              <a:gd name="connsiteY271" fmla="*/ 294969 h 5143499"/>
              <a:gd name="connsiteX272" fmla="*/ 4219292 w 4564062"/>
              <a:gd name="connsiteY272" fmla="*/ 294969 h 5143499"/>
              <a:gd name="connsiteX273" fmla="*/ 4256030 w 4564062"/>
              <a:gd name="connsiteY273" fmla="*/ 294969 h 5143499"/>
              <a:gd name="connsiteX274" fmla="*/ 4256030 w 4564062"/>
              <a:gd name="connsiteY274" fmla="*/ 287026 h 5143499"/>
              <a:gd name="connsiteX275" fmla="*/ 4256030 w 4564062"/>
              <a:gd name="connsiteY275" fmla="*/ 279082 h 5143499"/>
              <a:gd name="connsiteX276" fmla="*/ 4231704 w 4564062"/>
              <a:gd name="connsiteY276" fmla="*/ 279082 h 5143499"/>
              <a:gd name="connsiteX277" fmla="*/ 4207377 w 4564062"/>
              <a:gd name="connsiteY277" fmla="*/ 279082 h 5143499"/>
              <a:gd name="connsiteX278" fmla="*/ 4207377 w 4564062"/>
              <a:gd name="connsiteY278" fmla="*/ 260713 h 5143499"/>
              <a:gd name="connsiteX279" fmla="*/ 4207377 w 4564062"/>
              <a:gd name="connsiteY279" fmla="*/ 242344 h 5143499"/>
              <a:gd name="connsiteX280" fmla="*/ 4225746 w 4564062"/>
              <a:gd name="connsiteY280" fmla="*/ 242344 h 5143499"/>
              <a:gd name="connsiteX281" fmla="*/ 4244115 w 4564062"/>
              <a:gd name="connsiteY281" fmla="*/ 242344 h 5143499"/>
              <a:gd name="connsiteX282" fmla="*/ 4244115 w 4564062"/>
              <a:gd name="connsiteY282" fmla="*/ 233904 h 5143499"/>
              <a:gd name="connsiteX283" fmla="*/ 4244115 w 4564062"/>
              <a:gd name="connsiteY283" fmla="*/ 225465 h 5143499"/>
              <a:gd name="connsiteX284" fmla="*/ 4225746 w 4564062"/>
              <a:gd name="connsiteY284" fmla="*/ 225465 h 5143499"/>
              <a:gd name="connsiteX285" fmla="*/ 4207377 w 4564062"/>
              <a:gd name="connsiteY285" fmla="*/ 225465 h 5143499"/>
              <a:gd name="connsiteX286" fmla="*/ 4207377 w 4564062"/>
              <a:gd name="connsiteY286" fmla="*/ 210571 h 5143499"/>
              <a:gd name="connsiteX287" fmla="*/ 4207377 w 4564062"/>
              <a:gd name="connsiteY287" fmla="*/ 195677 h 5143499"/>
              <a:gd name="connsiteX288" fmla="*/ 4231207 w 4564062"/>
              <a:gd name="connsiteY288" fmla="*/ 195677 h 5143499"/>
              <a:gd name="connsiteX289" fmla="*/ 4255037 w 4564062"/>
              <a:gd name="connsiteY289" fmla="*/ 195677 h 5143499"/>
              <a:gd name="connsiteX290" fmla="*/ 4255037 w 4564062"/>
              <a:gd name="connsiteY290" fmla="*/ 187237 h 5143499"/>
              <a:gd name="connsiteX291" fmla="*/ 4255037 w 4564062"/>
              <a:gd name="connsiteY291" fmla="*/ 178797 h 5143499"/>
              <a:gd name="connsiteX292" fmla="*/ 4218796 w 4564062"/>
              <a:gd name="connsiteY292" fmla="*/ 178797 h 5143499"/>
              <a:gd name="connsiteX293" fmla="*/ 3788116 w 4564062"/>
              <a:gd name="connsiteY293" fmla="*/ 178747 h 5143499"/>
              <a:gd name="connsiteX294" fmla="*/ 3773181 w 4564062"/>
              <a:gd name="connsiteY294" fmla="*/ 179022 h 5143499"/>
              <a:gd name="connsiteX295" fmla="*/ 3758247 w 4564062"/>
              <a:gd name="connsiteY295" fmla="*/ 179294 h 5143499"/>
              <a:gd name="connsiteX296" fmla="*/ 3739540 w 4564062"/>
              <a:gd name="connsiteY296" fmla="*/ 235394 h 5143499"/>
              <a:gd name="connsiteX297" fmla="*/ 3720278 w 4564062"/>
              <a:gd name="connsiteY297" fmla="*/ 293233 h 5143499"/>
              <a:gd name="connsiteX298" fmla="*/ 3732473 w 4564062"/>
              <a:gd name="connsiteY298" fmla="*/ 294971 h 5143499"/>
              <a:gd name="connsiteX299" fmla="*/ 3745224 w 4564062"/>
              <a:gd name="connsiteY299" fmla="*/ 294971 h 5143499"/>
              <a:gd name="connsiteX300" fmla="*/ 3749171 w 4564062"/>
              <a:gd name="connsiteY300" fmla="*/ 281055 h 5143499"/>
              <a:gd name="connsiteX301" fmla="*/ 3753116 w 4564062"/>
              <a:gd name="connsiteY301" fmla="*/ 267138 h 5143499"/>
              <a:gd name="connsiteX302" fmla="*/ 3773340 w 4564062"/>
              <a:gd name="connsiteY302" fmla="*/ 267402 h 5143499"/>
              <a:gd name="connsiteX303" fmla="*/ 3793561 w 4564062"/>
              <a:gd name="connsiteY303" fmla="*/ 267666 h 5143499"/>
              <a:gd name="connsiteX304" fmla="*/ 3797725 w 4564062"/>
              <a:gd name="connsiteY304" fmla="*/ 281069 h 5143499"/>
              <a:gd name="connsiteX305" fmla="*/ 3801891 w 4564062"/>
              <a:gd name="connsiteY305" fmla="*/ 294472 h 5143499"/>
              <a:gd name="connsiteX306" fmla="*/ 3814491 w 4564062"/>
              <a:gd name="connsiteY306" fmla="*/ 294750 h 5143499"/>
              <a:gd name="connsiteX307" fmla="*/ 3827089 w 4564062"/>
              <a:gd name="connsiteY307" fmla="*/ 294231 h 5143499"/>
              <a:gd name="connsiteX308" fmla="*/ 3794687 w 4564062"/>
              <a:gd name="connsiteY308" fmla="*/ 197887 h 5143499"/>
              <a:gd name="connsiteX309" fmla="*/ 3847941 w 4564062"/>
              <a:gd name="connsiteY309" fmla="*/ 178742 h 5143499"/>
              <a:gd name="connsiteX310" fmla="*/ 3847941 w 4564062"/>
              <a:gd name="connsiteY310" fmla="*/ 236855 h 5143499"/>
              <a:gd name="connsiteX311" fmla="*/ 3847941 w 4564062"/>
              <a:gd name="connsiteY311" fmla="*/ 294969 h 5143499"/>
              <a:gd name="connsiteX312" fmla="*/ 3858853 w 4564062"/>
              <a:gd name="connsiteY312" fmla="*/ 294969 h 5143499"/>
              <a:gd name="connsiteX313" fmla="*/ 3869764 w 4564062"/>
              <a:gd name="connsiteY313" fmla="*/ 294969 h 5143499"/>
              <a:gd name="connsiteX314" fmla="*/ 3870023 w 4564062"/>
              <a:gd name="connsiteY314" fmla="*/ 254131 h 5143499"/>
              <a:gd name="connsiteX315" fmla="*/ 3870282 w 4564062"/>
              <a:gd name="connsiteY315" fmla="*/ 213294 h 5143499"/>
              <a:gd name="connsiteX316" fmla="*/ 3893173 w 4564062"/>
              <a:gd name="connsiteY316" fmla="*/ 253883 h 5143499"/>
              <a:gd name="connsiteX317" fmla="*/ 3916064 w 4564062"/>
              <a:gd name="connsiteY317" fmla="*/ 294473 h 5143499"/>
              <a:gd name="connsiteX318" fmla="*/ 3928670 w 4564062"/>
              <a:gd name="connsiteY318" fmla="*/ 294751 h 5143499"/>
              <a:gd name="connsiteX319" fmla="*/ 3941276 w 4564062"/>
              <a:gd name="connsiteY319" fmla="*/ 295029 h 5143499"/>
              <a:gd name="connsiteX320" fmla="*/ 3941276 w 4564062"/>
              <a:gd name="connsiteY320" fmla="*/ 236913 h 5143499"/>
              <a:gd name="connsiteX321" fmla="*/ 3941276 w 4564062"/>
              <a:gd name="connsiteY321" fmla="*/ 178798 h 5143499"/>
              <a:gd name="connsiteX322" fmla="*/ 3929869 w 4564062"/>
              <a:gd name="connsiteY322" fmla="*/ 178798 h 5143499"/>
              <a:gd name="connsiteX323" fmla="*/ 3918462 w 4564062"/>
              <a:gd name="connsiteY323" fmla="*/ 178798 h 5143499"/>
              <a:gd name="connsiteX324" fmla="*/ 3918203 w 4564062"/>
              <a:gd name="connsiteY324" fmla="*/ 217228 h 5143499"/>
              <a:gd name="connsiteX325" fmla="*/ 3917943 w 4564062"/>
              <a:gd name="connsiteY325" fmla="*/ 255659 h 5143499"/>
              <a:gd name="connsiteX326" fmla="*/ 3896552 w 4564062"/>
              <a:gd name="connsiteY326" fmla="*/ 217476 h 5143499"/>
              <a:gd name="connsiteX327" fmla="*/ 3875161 w 4564062"/>
              <a:gd name="connsiteY327" fmla="*/ 179294 h 5143499"/>
              <a:gd name="connsiteX328" fmla="*/ 3861551 w 4564062"/>
              <a:gd name="connsiteY328" fmla="*/ 179018 h 5143499"/>
              <a:gd name="connsiteX329" fmla="*/ 4010876 w 4564062"/>
              <a:gd name="connsiteY329" fmla="*/ 176963 h 5143499"/>
              <a:gd name="connsiteX330" fmla="*/ 3995369 w 4564062"/>
              <a:gd name="connsiteY330" fmla="*/ 177893 h 5143499"/>
              <a:gd name="connsiteX331" fmla="*/ 3969496 w 4564062"/>
              <a:gd name="connsiteY331" fmla="*/ 197895 h 5143499"/>
              <a:gd name="connsiteX332" fmla="*/ 3967863 w 4564062"/>
              <a:gd name="connsiteY332" fmla="*/ 210179 h 5143499"/>
              <a:gd name="connsiteX333" fmla="*/ 3993758 w 4564062"/>
              <a:gd name="connsiteY333" fmla="*/ 241821 h 5143499"/>
              <a:gd name="connsiteX334" fmla="*/ 4014798 w 4564062"/>
              <a:gd name="connsiteY334" fmla="*/ 257833 h 5143499"/>
              <a:gd name="connsiteX335" fmla="*/ 4014074 w 4564062"/>
              <a:gd name="connsiteY335" fmla="*/ 274937 h 5143499"/>
              <a:gd name="connsiteX336" fmla="*/ 3969784 w 4564062"/>
              <a:gd name="connsiteY336" fmla="*/ 275379 h 5143499"/>
              <a:gd name="connsiteX337" fmla="*/ 3968295 w 4564062"/>
              <a:gd name="connsiteY337" fmla="*/ 284624 h 5143499"/>
              <a:gd name="connsiteX338" fmla="*/ 3968580 w 4564062"/>
              <a:gd name="connsiteY338" fmla="*/ 294388 h 5143499"/>
              <a:gd name="connsiteX339" fmla="*/ 3972508 w 4564062"/>
              <a:gd name="connsiteY339" fmla="*/ 295202 h 5143499"/>
              <a:gd name="connsiteX340" fmla="*/ 3982933 w 4564062"/>
              <a:gd name="connsiteY340" fmla="*/ 296857 h 5143499"/>
              <a:gd name="connsiteX341" fmla="*/ 4038732 w 4564062"/>
              <a:gd name="connsiteY341" fmla="*/ 277886 h 5143499"/>
              <a:gd name="connsiteX342" fmla="*/ 4039744 w 4564062"/>
              <a:gd name="connsiteY342" fmla="*/ 248953 h 5143499"/>
              <a:gd name="connsiteX343" fmla="*/ 4011772 w 4564062"/>
              <a:gd name="connsiteY343" fmla="*/ 224953 h 5143499"/>
              <a:gd name="connsiteX344" fmla="*/ 3991917 w 4564062"/>
              <a:gd name="connsiteY344" fmla="*/ 204786 h 5143499"/>
              <a:gd name="connsiteX345" fmla="*/ 4001934 w 4564062"/>
              <a:gd name="connsiteY345" fmla="*/ 193655 h 5143499"/>
              <a:gd name="connsiteX346" fmla="*/ 4027659 w 4564062"/>
              <a:gd name="connsiteY346" fmla="*/ 195615 h 5143499"/>
              <a:gd name="connsiteX347" fmla="*/ 4034896 w 4564062"/>
              <a:gd name="connsiteY347" fmla="*/ 197651 h 5143499"/>
              <a:gd name="connsiteX348" fmla="*/ 4035392 w 4564062"/>
              <a:gd name="connsiteY348" fmla="*/ 188975 h 5143499"/>
              <a:gd name="connsiteX349" fmla="*/ 4035106 w 4564062"/>
              <a:gd name="connsiteY349" fmla="*/ 180287 h 5143499"/>
              <a:gd name="connsiteX350" fmla="*/ 4027163 w 4564062"/>
              <a:gd name="connsiteY350" fmla="*/ 178633 h 5143499"/>
              <a:gd name="connsiteX351" fmla="*/ 4010876 w 4564062"/>
              <a:gd name="connsiteY351" fmla="*/ 176963 h 5143499"/>
              <a:gd name="connsiteX352" fmla="*/ 3421237 w 4564062"/>
              <a:gd name="connsiteY352" fmla="*/ 175425 h 5143499"/>
              <a:gd name="connsiteX353" fmla="*/ 3376223 w 4564062"/>
              <a:gd name="connsiteY353" fmla="*/ 220439 h 5143499"/>
              <a:gd name="connsiteX354" fmla="*/ 3421237 w 4564062"/>
              <a:gd name="connsiteY354" fmla="*/ 265453 h 5143499"/>
              <a:gd name="connsiteX355" fmla="*/ 3466251 w 4564062"/>
              <a:gd name="connsiteY355" fmla="*/ 220439 h 5143499"/>
              <a:gd name="connsiteX356" fmla="*/ 3421237 w 4564062"/>
              <a:gd name="connsiteY356" fmla="*/ 175425 h 5143499"/>
              <a:gd name="connsiteX357" fmla="*/ 0 w 4564062"/>
              <a:gd name="connsiteY357" fmla="*/ 0 h 5143499"/>
              <a:gd name="connsiteX358" fmla="*/ 4564062 w 4564062"/>
              <a:gd name="connsiteY358" fmla="*/ 0 h 5143499"/>
              <a:gd name="connsiteX359" fmla="*/ 4564062 w 4564062"/>
              <a:gd name="connsiteY359" fmla="*/ 5143499 h 5143499"/>
              <a:gd name="connsiteX360" fmla="*/ 0 w 4564062"/>
              <a:gd name="connsiteY360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</a:cxnLst>
            <a:rect l="l" t="t" r="r" b="b"/>
            <a:pathLst>
              <a:path w="4564062" h="5143499">
                <a:moveTo>
                  <a:pt x="3421237" y="377170"/>
                </a:moveTo>
                <a:cubicBezTo>
                  <a:pt x="3436292" y="377170"/>
                  <a:pt x="3448497" y="389375"/>
                  <a:pt x="3448497" y="404430"/>
                </a:cubicBezTo>
                <a:cubicBezTo>
                  <a:pt x="3448497" y="419485"/>
                  <a:pt x="3436292" y="431690"/>
                  <a:pt x="3421237" y="431690"/>
                </a:cubicBezTo>
                <a:cubicBezTo>
                  <a:pt x="3406182" y="431690"/>
                  <a:pt x="3393977" y="419485"/>
                  <a:pt x="3393977" y="404430"/>
                </a:cubicBezTo>
                <a:cubicBezTo>
                  <a:pt x="3393977" y="389375"/>
                  <a:pt x="3406182" y="377170"/>
                  <a:pt x="3421237" y="377170"/>
                </a:cubicBezTo>
                <a:close/>
                <a:moveTo>
                  <a:pt x="3513544" y="365955"/>
                </a:moveTo>
                <a:cubicBezTo>
                  <a:pt x="3534793" y="365955"/>
                  <a:pt x="3552019" y="383181"/>
                  <a:pt x="3552019" y="404430"/>
                </a:cubicBezTo>
                <a:cubicBezTo>
                  <a:pt x="3552019" y="425679"/>
                  <a:pt x="3534793" y="442905"/>
                  <a:pt x="3513544" y="442905"/>
                </a:cubicBezTo>
                <a:cubicBezTo>
                  <a:pt x="3492295" y="442905"/>
                  <a:pt x="3475069" y="425679"/>
                  <a:pt x="3475069" y="404430"/>
                </a:cubicBezTo>
                <a:cubicBezTo>
                  <a:pt x="3475069" y="383181"/>
                  <a:pt x="3492295" y="365955"/>
                  <a:pt x="3513544" y="365955"/>
                </a:cubicBezTo>
                <a:close/>
                <a:moveTo>
                  <a:pt x="3421237" y="359416"/>
                </a:moveTo>
                <a:cubicBezTo>
                  <a:pt x="3396376" y="359416"/>
                  <a:pt x="3376223" y="379569"/>
                  <a:pt x="3376223" y="404430"/>
                </a:cubicBezTo>
                <a:cubicBezTo>
                  <a:pt x="3376223" y="429291"/>
                  <a:pt x="3396376" y="449444"/>
                  <a:pt x="3421237" y="449444"/>
                </a:cubicBezTo>
                <a:cubicBezTo>
                  <a:pt x="3446098" y="449444"/>
                  <a:pt x="3466251" y="429291"/>
                  <a:pt x="3466251" y="404430"/>
                </a:cubicBezTo>
                <a:cubicBezTo>
                  <a:pt x="3466251" y="379569"/>
                  <a:pt x="3446098" y="359416"/>
                  <a:pt x="3421237" y="359416"/>
                </a:cubicBezTo>
                <a:close/>
                <a:moveTo>
                  <a:pt x="3513544" y="359416"/>
                </a:moveTo>
                <a:cubicBezTo>
                  <a:pt x="3488683" y="359416"/>
                  <a:pt x="3468530" y="379569"/>
                  <a:pt x="3468530" y="404430"/>
                </a:cubicBezTo>
                <a:cubicBezTo>
                  <a:pt x="3468530" y="429291"/>
                  <a:pt x="3488683" y="449444"/>
                  <a:pt x="3513544" y="449444"/>
                </a:cubicBezTo>
                <a:cubicBezTo>
                  <a:pt x="3538405" y="449444"/>
                  <a:pt x="3558558" y="429291"/>
                  <a:pt x="3558558" y="404430"/>
                </a:cubicBezTo>
                <a:cubicBezTo>
                  <a:pt x="3558558" y="379569"/>
                  <a:pt x="3538405" y="359416"/>
                  <a:pt x="3513544" y="359416"/>
                </a:cubicBezTo>
                <a:close/>
                <a:moveTo>
                  <a:pt x="3639428" y="347595"/>
                </a:moveTo>
                <a:lnTo>
                  <a:pt x="3653427" y="347595"/>
                </a:lnTo>
                <a:cubicBezTo>
                  <a:pt x="3664118" y="347595"/>
                  <a:pt x="3668206" y="347964"/>
                  <a:pt x="3670727" y="349160"/>
                </a:cubicBezTo>
                <a:cubicBezTo>
                  <a:pt x="3675517" y="351433"/>
                  <a:pt x="3677624" y="356395"/>
                  <a:pt x="3677641" y="365467"/>
                </a:cubicBezTo>
                <a:cubicBezTo>
                  <a:pt x="3677660" y="373949"/>
                  <a:pt x="3675542" y="379369"/>
                  <a:pt x="3670883" y="382779"/>
                </a:cubicBezTo>
                <a:cubicBezTo>
                  <a:pt x="3668422" y="384579"/>
                  <a:pt x="3666343" y="384870"/>
                  <a:pt x="3653756" y="385169"/>
                </a:cubicBezTo>
                <a:lnTo>
                  <a:pt x="3639428" y="385512"/>
                </a:lnTo>
                <a:lnTo>
                  <a:pt x="3639428" y="366553"/>
                </a:lnTo>
                <a:close/>
                <a:moveTo>
                  <a:pt x="4362271" y="347593"/>
                </a:moveTo>
                <a:lnTo>
                  <a:pt x="4376421" y="347608"/>
                </a:lnTo>
                <a:cubicBezTo>
                  <a:pt x="4391718" y="347624"/>
                  <a:pt x="4393935" y="348182"/>
                  <a:pt x="4397425" y="352880"/>
                </a:cubicBezTo>
                <a:cubicBezTo>
                  <a:pt x="4399054" y="355074"/>
                  <a:pt x="4399582" y="357474"/>
                  <a:pt x="4399852" y="363935"/>
                </a:cubicBezTo>
                <a:cubicBezTo>
                  <a:pt x="4400317" y="375026"/>
                  <a:pt x="4398046" y="380538"/>
                  <a:pt x="4391855" y="383348"/>
                </a:cubicBezTo>
                <a:lnTo>
                  <a:pt x="4391855" y="383345"/>
                </a:lnTo>
                <a:cubicBezTo>
                  <a:pt x="4388354" y="384934"/>
                  <a:pt x="4385327" y="385284"/>
                  <a:pt x="4374932" y="385302"/>
                </a:cubicBezTo>
                <a:lnTo>
                  <a:pt x="4362271" y="385325"/>
                </a:lnTo>
                <a:lnTo>
                  <a:pt x="4362271" y="366459"/>
                </a:lnTo>
                <a:close/>
                <a:moveTo>
                  <a:pt x="4038225" y="345385"/>
                </a:moveTo>
                <a:cubicBezTo>
                  <a:pt x="4049082" y="345340"/>
                  <a:pt x="4054812" y="350185"/>
                  <a:pt x="4057933" y="362050"/>
                </a:cubicBezTo>
                <a:cubicBezTo>
                  <a:pt x="4061363" y="375087"/>
                  <a:pt x="4060780" y="410221"/>
                  <a:pt x="4056955" y="421063"/>
                </a:cubicBezTo>
                <a:cubicBezTo>
                  <a:pt x="4055265" y="425852"/>
                  <a:pt x="4051510" y="430387"/>
                  <a:pt x="4047505" y="432481"/>
                </a:cubicBezTo>
                <a:cubicBezTo>
                  <a:pt x="4043497" y="434576"/>
                  <a:pt x="4036537" y="435034"/>
                  <a:pt x="4031172" y="433553"/>
                </a:cubicBezTo>
                <a:cubicBezTo>
                  <a:pt x="4024936" y="431831"/>
                  <a:pt x="4020403" y="427053"/>
                  <a:pt x="4018236" y="419914"/>
                </a:cubicBezTo>
                <a:cubicBezTo>
                  <a:pt x="4015699" y="411566"/>
                  <a:pt x="4014493" y="391065"/>
                  <a:pt x="4015670" y="376392"/>
                </a:cubicBezTo>
                <a:cubicBezTo>
                  <a:pt x="4017567" y="352734"/>
                  <a:pt x="4022865" y="345449"/>
                  <a:pt x="4038225" y="345385"/>
                </a:cubicBezTo>
                <a:close/>
                <a:moveTo>
                  <a:pt x="3728792" y="331708"/>
                </a:moveTo>
                <a:lnTo>
                  <a:pt x="3728792" y="389794"/>
                </a:lnTo>
                <a:lnTo>
                  <a:pt x="3728792" y="447880"/>
                </a:lnTo>
                <a:lnTo>
                  <a:pt x="3764902" y="447880"/>
                </a:lnTo>
                <a:lnTo>
                  <a:pt x="3801013" y="447880"/>
                </a:lnTo>
                <a:lnTo>
                  <a:pt x="3802700" y="441674"/>
                </a:lnTo>
                <a:cubicBezTo>
                  <a:pt x="3803628" y="438261"/>
                  <a:pt x="3804609" y="434694"/>
                  <a:pt x="3804878" y="433747"/>
                </a:cubicBezTo>
                <a:cubicBezTo>
                  <a:pt x="3805334" y="432151"/>
                  <a:pt x="3803485" y="432007"/>
                  <a:pt x="3779244" y="431762"/>
                </a:cubicBezTo>
                <a:lnTo>
                  <a:pt x="3753118" y="431497"/>
                </a:lnTo>
                <a:lnTo>
                  <a:pt x="3753118" y="413128"/>
                </a:lnTo>
                <a:lnTo>
                  <a:pt x="3753118" y="394759"/>
                </a:lnTo>
                <a:lnTo>
                  <a:pt x="3771735" y="394488"/>
                </a:lnTo>
                <a:lnTo>
                  <a:pt x="3790352" y="394218"/>
                </a:lnTo>
                <a:lnTo>
                  <a:pt x="3790352" y="386319"/>
                </a:lnTo>
                <a:lnTo>
                  <a:pt x="3790352" y="378419"/>
                </a:lnTo>
                <a:lnTo>
                  <a:pt x="3771735" y="378149"/>
                </a:lnTo>
                <a:lnTo>
                  <a:pt x="3753118" y="377879"/>
                </a:lnTo>
                <a:lnTo>
                  <a:pt x="3753118" y="362985"/>
                </a:lnTo>
                <a:lnTo>
                  <a:pt x="3753118" y="348091"/>
                </a:lnTo>
                <a:lnTo>
                  <a:pt x="3776700" y="347825"/>
                </a:lnTo>
                <a:lnTo>
                  <a:pt x="3800282" y="347559"/>
                </a:lnTo>
                <a:lnTo>
                  <a:pt x="3800282" y="339633"/>
                </a:lnTo>
                <a:lnTo>
                  <a:pt x="3800282" y="331708"/>
                </a:lnTo>
                <a:lnTo>
                  <a:pt x="3764537" y="331708"/>
                </a:lnTo>
                <a:close/>
                <a:moveTo>
                  <a:pt x="3940282" y="331708"/>
                </a:moveTo>
                <a:lnTo>
                  <a:pt x="3940282" y="389794"/>
                </a:lnTo>
                <a:lnTo>
                  <a:pt x="3940282" y="447880"/>
                </a:lnTo>
                <a:lnTo>
                  <a:pt x="3952198" y="447880"/>
                </a:lnTo>
                <a:lnTo>
                  <a:pt x="3964113" y="447880"/>
                </a:lnTo>
                <a:lnTo>
                  <a:pt x="3964113" y="389794"/>
                </a:lnTo>
                <a:lnTo>
                  <a:pt x="3964113" y="331708"/>
                </a:lnTo>
                <a:lnTo>
                  <a:pt x="3952198" y="331708"/>
                </a:lnTo>
                <a:close/>
                <a:moveTo>
                  <a:pt x="4115037" y="331708"/>
                </a:moveTo>
                <a:lnTo>
                  <a:pt x="4115037" y="389794"/>
                </a:lnTo>
                <a:lnTo>
                  <a:pt x="4115032" y="447880"/>
                </a:lnTo>
                <a:lnTo>
                  <a:pt x="4125955" y="447880"/>
                </a:lnTo>
                <a:lnTo>
                  <a:pt x="4136876" y="447880"/>
                </a:lnTo>
                <a:lnTo>
                  <a:pt x="4136876" y="406452"/>
                </a:lnTo>
                <a:lnTo>
                  <a:pt x="4136876" y="365025"/>
                </a:lnTo>
                <a:lnTo>
                  <a:pt x="4160505" y="406204"/>
                </a:lnTo>
                <a:lnTo>
                  <a:pt x="4184134" y="447383"/>
                </a:lnTo>
                <a:lnTo>
                  <a:pt x="4196251" y="447662"/>
                </a:lnTo>
                <a:lnTo>
                  <a:pt x="4208367" y="447941"/>
                </a:lnTo>
                <a:lnTo>
                  <a:pt x="4208367" y="389824"/>
                </a:lnTo>
                <a:lnTo>
                  <a:pt x="4208367" y="331708"/>
                </a:lnTo>
                <a:lnTo>
                  <a:pt x="4197445" y="331708"/>
                </a:lnTo>
                <a:lnTo>
                  <a:pt x="4186523" y="331708"/>
                </a:lnTo>
                <a:lnTo>
                  <a:pt x="4186495" y="370680"/>
                </a:lnTo>
                <a:cubicBezTo>
                  <a:pt x="4186468" y="404736"/>
                  <a:pt x="4186284" y="409415"/>
                  <a:pt x="4185040" y="407772"/>
                </a:cubicBezTo>
                <a:cubicBezTo>
                  <a:pt x="4184257" y="406738"/>
                  <a:pt x="4174149" y="389200"/>
                  <a:pt x="4162576" y="368800"/>
                </a:cubicBezTo>
                <a:lnTo>
                  <a:pt x="4141536" y="331708"/>
                </a:lnTo>
                <a:lnTo>
                  <a:pt x="4128286" y="331708"/>
                </a:lnTo>
                <a:close/>
                <a:moveTo>
                  <a:pt x="4241136" y="331708"/>
                </a:moveTo>
                <a:lnTo>
                  <a:pt x="4241136" y="389794"/>
                </a:lnTo>
                <a:lnTo>
                  <a:pt x="4241136" y="447880"/>
                </a:lnTo>
                <a:lnTo>
                  <a:pt x="4277874" y="447880"/>
                </a:lnTo>
                <a:lnTo>
                  <a:pt x="4314612" y="447880"/>
                </a:lnTo>
                <a:lnTo>
                  <a:pt x="4314612" y="439954"/>
                </a:lnTo>
                <a:lnTo>
                  <a:pt x="4314612" y="432028"/>
                </a:lnTo>
                <a:lnTo>
                  <a:pt x="4290037" y="431762"/>
                </a:lnTo>
                <a:lnTo>
                  <a:pt x="4265463" y="431497"/>
                </a:lnTo>
                <a:lnTo>
                  <a:pt x="4265463" y="413128"/>
                </a:lnTo>
                <a:lnTo>
                  <a:pt x="4265463" y="394758"/>
                </a:lnTo>
                <a:lnTo>
                  <a:pt x="4284080" y="394488"/>
                </a:lnTo>
                <a:lnTo>
                  <a:pt x="4302697" y="394218"/>
                </a:lnTo>
                <a:lnTo>
                  <a:pt x="4302697" y="386319"/>
                </a:lnTo>
                <a:lnTo>
                  <a:pt x="4302697" y="378419"/>
                </a:lnTo>
                <a:lnTo>
                  <a:pt x="4284080" y="378149"/>
                </a:lnTo>
                <a:lnTo>
                  <a:pt x="4265463" y="377879"/>
                </a:lnTo>
                <a:lnTo>
                  <a:pt x="4265463" y="362985"/>
                </a:lnTo>
                <a:lnTo>
                  <a:pt x="4265463" y="348091"/>
                </a:lnTo>
                <a:lnTo>
                  <a:pt x="4289045" y="347825"/>
                </a:lnTo>
                <a:lnTo>
                  <a:pt x="4312626" y="347559"/>
                </a:lnTo>
                <a:lnTo>
                  <a:pt x="4312626" y="339633"/>
                </a:lnTo>
                <a:lnTo>
                  <a:pt x="4312626" y="331708"/>
                </a:lnTo>
                <a:lnTo>
                  <a:pt x="4276881" y="331708"/>
                </a:lnTo>
                <a:close/>
                <a:moveTo>
                  <a:pt x="4337450" y="331706"/>
                </a:moveTo>
                <a:lnTo>
                  <a:pt x="4337450" y="389794"/>
                </a:lnTo>
                <a:lnTo>
                  <a:pt x="4337450" y="447879"/>
                </a:lnTo>
                <a:lnTo>
                  <a:pt x="4349861" y="447879"/>
                </a:lnTo>
                <a:lnTo>
                  <a:pt x="4362271" y="447879"/>
                </a:lnTo>
                <a:lnTo>
                  <a:pt x="4362271" y="424048"/>
                </a:lnTo>
                <a:lnTo>
                  <a:pt x="4362271" y="400219"/>
                </a:lnTo>
                <a:lnTo>
                  <a:pt x="4371001" y="400219"/>
                </a:lnTo>
                <a:lnTo>
                  <a:pt x="4379731" y="400219"/>
                </a:lnTo>
                <a:lnTo>
                  <a:pt x="4391276" y="424048"/>
                </a:lnTo>
                <a:lnTo>
                  <a:pt x="4402824" y="447879"/>
                </a:lnTo>
                <a:lnTo>
                  <a:pt x="4416307" y="447879"/>
                </a:lnTo>
                <a:cubicBezTo>
                  <a:pt x="4423723" y="447879"/>
                  <a:pt x="4429790" y="447712"/>
                  <a:pt x="4429790" y="447508"/>
                </a:cubicBezTo>
                <a:cubicBezTo>
                  <a:pt x="4429790" y="447304"/>
                  <a:pt x="4423798" y="435828"/>
                  <a:pt x="4416474" y="422009"/>
                </a:cubicBezTo>
                <a:lnTo>
                  <a:pt x="4403159" y="396884"/>
                </a:lnTo>
                <a:lnTo>
                  <a:pt x="4407927" y="394675"/>
                </a:lnTo>
                <a:cubicBezTo>
                  <a:pt x="4414666" y="391552"/>
                  <a:pt x="4420230" y="386162"/>
                  <a:pt x="4422969" y="380103"/>
                </a:cubicBezTo>
                <a:cubicBezTo>
                  <a:pt x="4424949" y="375724"/>
                  <a:pt x="4425320" y="373325"/>
                  <a:pt x="4425298" y="364970"/>
                </a:cubicBezTo>
                <a:cubicBezTo>
                  <a:pt x="4425263" y="352056"/>
                  <a:pt x="4423240" y="345913"/>
                  <a:pt x="4416954" y="339627"/>
                </a:cubicBezTo>
                <a:cubicBezTo>
                  <a:pt x="4409295" y="331968"/>
                  <a:pt x="4407752" y="331706"/>
                  <a:pt x="4370040" y="331706"/>
                </a:cubicBezTo>
                <a:close/>
                <a:moveTo>
                  <a:pt x="3614607" y="331613"/>
                </a:moveTo>
                <a:lnTo>
                  <a:pt x="3614607" y="389747"/>
                </a:lnTo>
                <a:lnTo>
                  <a:pt x="3614607" y="447880"/>
                </a:lnTo>
                <a:lnTo>
                  <a:pt x="3627017" y="447880"/>
                </a:lnTo>
                <a:lnTo>
                  <a:pt x="3639428" y="447880"/>
                </a:lnTo>
                <a:lnTo>
                  <a:pt x="3639428" y="424049"/>
                </a:lnTo>
                <a:lnTo>
                  <a:pt x="3639428" y="400220"/>
                </a:lnTo>
                <a:lnTo>
                  <a:pt x="3648390" y="400220"/>
                </a:lnTo>
                <a:lnTo>
                  <a:pt x="3657352" y="400220"/>
                </a:lnTo>
                <a:lnTo>
                  <a:pt x="3668903" y="424049"/>
                </a:lnTo>
                <a:lnTo>
                  <a:pt x="3680454" y="447880"/>
                </a:lnTo>
                <a:lnTo>
                  <a:pt x="3694272" y="447880"/>
                </a:lnTo>
                <a:lnTo>
                  <a:pt x="3708086" y="447880"/>
                </a:lnTo>
                <a:lnTo>
                  <a:pt x="3705168" y="442668"/>
                </a:lnTo>
                <a:cubicBezTo>
                  <a:pt x="3698136" y="430111"/>
                  <a:pt x="3680937" y="397106"/>
                  <a:pt x="3681266" y="396797"/>
                </a:cubicBezTo>
                <a:cubicBezTo>
                  <a:pt x="3681464" y="396610"/>
                  <a:pt x="3683191" y="395794"/>
                  <a:pt x="3685103" y="394982"/>
                </a:cubicBezTo>
                <a:cubicBezTo>
                  <a:pt x="3691276" y="392361"/>
                  <a:pt x="3696454" y="387781"/>
                  <a:pt x="3699470" y="382271"/>
                </a:cubicBezTo>
                <a:cubicBezTo>
                  <a:pt x="3702070" y="377521"/>
                  <a:pt x="3702464" y="375701"/>
                  <a:pt x="3702805" y="366837"/>
                </a:cubicBezTo>
                <a:cubicBezTo>
                  <a:pt x="3703444" y="350268"/>
                  <a:pt x="3699336" y="340915"/>
                  <a:pt x="3688878" y="335121"/>
                </a:cubicBezTo>
                <a:lnTo>
                  <a:pt x="3683614" y="332203"/>
                </a:lnTo>
                <a:lnTo>
                  <a:pt x="3649110" y="331908"/>
                </a:lnTo>
                <a:close/>
                <a:moveTo>
                  <a:pt x="3876609" y="329857"/>
                </a:moveTo>
                <a:cubicBezTo>
                  <a:pt x="3869303" y="329889"/>
                  <a:pt x="3862550" y="330343"/>
                  <a:pt x="3858454" y="331211"/>
                </a:cubicBezTo>
                <a:cubicBezTo>
                  <a:pt x="3831619" y="336896"/>
                  <a:pt x="3817160" y="357097"/>
                  <a:pt x="3817160" y="388907"/>
                </a:cubicBezTo>
                <a:cubicBezTo>
                  <a:pt x="3817160" y="415394"/>
                  <a:pt x="3827275" y="435989"/>
                  <a:pt x="3844554" y="444686"/>
                </a:cubicBezTo>
                <a:cubicBezTo>
                  <a:pt x="3849701" y="447277"/>
                  <a:pt x="3854842" y="448769"/>
                  <a:pt x="3863828" y="450281"/>
                </a:cubicBezTo>
                <a:lnTo>
                  <a:pt x="3863827" y="450281"/>
                </a:lnTo>
                <a:cubicBezTo>
                  <a:pt x="3870635" y="451426"/>
                  <a:pt x="3898139" y="448515"/>
                  <a:pt x="3904939" y="445930"/>
                </a:cubicBezTo>
                <a:lnTo>
                  <a:pt x="3907516" y="444950"/>
                </a:lnTo>
                <a:lnTo>
                  <a:pt x="3907516" y="413648"/>
                </a:lnTo>
                <a:lnTo>
                  <a:pt x="3907516" y="382347"/>
                </a:lnTo>
                <a:lnTo>
                  <a:pt x="3888154" y="382347"/>
                </a:lnTo>
                <a:lnTo>
                  <a:pt x="3868792" y="382347"/>
                </a:lnTo>
                <a:lnTo>
                  <a:pt x="3868792" y="391780"/>
                </a:lnTo>
                <a:lnTo>
                  <a:pt x="3868792" y="401213"/>
                </a:lnTo>
                <a:lnTo>
                  <a:pt x="3876239" y="401213"/>
                </a:lnTo>
                <a:lnTo>
                  <a:pt x="3883686" y="401213"/>
                </a:lnTo>
                <a:lnTo>
                  <a:pt x="3883686" y="417517"/>
                </a:lnTo>
                <a:lnTo>
                  <a:pt x="3883686" y="433821"/>
                </a:lnTo>
                <a:lnTo>
                  <a:pt x="3880604" y="434498"/>
                </a:lnTo>
                <a:cubicBezTo>
                  <a:pt x="3878909" y="434870"/>
                  <a:pt x="3874999" y="434864"/>
                  <a:pt x="3871916" y="434485"/>
                </a:cubicBezTo>
                <a:cubicBezTo>
                  <a:pt x="3851156" y="431931"/>
                  <a:pt x="3841836" y="415625"/>
                  <a:pt x="3843251" y="384333"/>
                </a:cubicBezTo>
                <a:cubicBezTo>
                  <a:pt x="3843958" y="368688"/>
                  <a:pt x="3846472" y="360883"/>
                  <a:pt x="3852862" y="354494"/>
                </a:cubicBezTo>
                <a:cubicBezTo>
                  <a:pt x="3860749" y="346606"/>
                  <a:pt x="3871325" y="344921"/>
                  <a:pt x="3893119" y="348079"/>
                </a:cubicBezTo>
                <a:cubicBezTo>
                  <a:pt x="3908965" y="350375"/>
                  <a:pt x="3907642" y="351045"/>
                  <a:pt x="3907306" y="340892"/>
                </a:cubicBezTo>
                <a:lnTo>
                  <a:pt x="3907020" y="332204"/>
                </a:lnTo>
                <a:lnTo>
                  <a:pt x="3898084" y="331039"/>
                </a:lnTo>
                <a:cubicBezTo>
                  <a:pt x="3891774" y="330217"/>
                  <a:pt x="3883914" y="329826"/>
                  <a:pt x="3876609" y="329857"/>
                </a:cubicBezTo>
                <a:close/>
                <a:moveTo>
                  <a:pt x="4038770" y="329847"/>
                </a:moveTo>
                <a:cubicBezTo>
                  <a:pt x="4037294" y="329857"/>
                  <a:pt x="4035745" y="329898"/>
                  <a:pt x="4034113" y="329966"/>
                </a:cubicBezTo>
                <a:cubicBezTo>
                  <a:pt x="4002261" y="331292"/>
                  <a:pt x="3990063" y="347717"/>
                  <a:pt x="3989964" y="389415"/>
                </a:cubicBezTo>
                <a:cubicBezTo>
                  <a:pt x="3989870" y="428766"/>
                  <a:pt x="4000880" y="446434"/>
                  <a:pt x="4027652" y="449891"/>
                </a:cubicBezTo>
                <a:cubicBezTo>
                  <a:pt x="4045330" y="452174"/>
                  <a:pt x="4060981" y="448673"/>
                  <a:pt x="4070222" y="440365"/>
                </a:cubicBezTo>
                <a:cubicBezTo>
                  <a:pt x="4081447" y="430273"/>
                  <a:pt x="4085405" y="416950"/>
                  <a:pt x="4085372" y="389395"/>
                </a:cubicBezTo>
                <a:cubicBezTo>
                  <a:pt x="4085332" y="358446"/>
                  <a:pt x="4078786" y="342407"/>
                  <a:pt x="4063049" y="334696"/>
                </a:cubicBezTo>
                <a:cubicBezTo>
                  <a:pt x="4055870" y="331179"/>
                  <a:pt x="4049097" y="329778"/>
                  <a:pt x="4038770" y="329847"/>
                </a:cubicBezTo>
                <a:close/>
                <a:moveTo>
                  <a:pt x="3421237" y="302442"/>
                </a:moveTo>
                <a:cubicBezTo>
                  <a:pt x="3426390" y="302442"/>
                  <a:pt x="3430567" y="306619"/>
                  <a:pt x="3430567" y="311772"/>
                </a:cubicBezTo>
                <a:cubicBezTo>
                  <a:pt x="3430567" y="316925"/>
                  <a:pt x="3426390" y="321102"/>
                  <a:pt x="3421237" y="321102"/>
                </a:cubicBezTo>
                <a:cubicBezTo>
                  <a:pt x="3416084" y="321102"/>
                  <a:pt x="3411907" y="316925"/>
                  <a:pt x="3411907" y="311772"/>
                </a:cubicBezTo>
                <a:cubicBezTo>
                  <a:pt x="3411907" y="306619"/>
                  <a:pt x="3416084" y="302442"/>
                  <a:pt x="3421237" y="302442"/>
                </a:cubicBezTo>
                <a:close/>
                <a:moveTo>
                  <a:pt x="3513544" y="292535"/>
                </a:moveTo>
                <a:cubicBezTo>
                  <a:pt x="3525136" y="292535"/>
                  <a:pt x="3534534" y="301933"/>
                  <a:pt x="3534534" y="313525"/>
                </a:cubicBezTo>
                <a:cubicBezTo>
                  <a:pt x="3534534" y="325117"/>
                  <a:pt x="3525136" y="334515"/>
                  <a:pt x="3513544" y="334515"/>
                </a:cubicBezTo>
                <a:cubicBezTo>
                  <a:pt x="3501952" y="334515"/>
                  <a:pt x="3492554" y="325117"/>
                  <a:pt x="3492554" y="313525"/>
                </a:cubicBezTo>
                <a:cubicBezTo>
                  <a:pt x="3492554" y="301933"/>
                  <a:pt x="3501952" y="292535"/>
                  <a:pt x="3513544" y="292535"/>
                </a:cubicBezTo>
                <a:close/>
                <a:moveTo>
                  <a:pt x="3513544" y="268511"/>
                </a:moveTo>
                <a:cubicBezTo>
                  <a:pt x="3488683" y="268511"/>
                  <a:pt x="3468530" y="288664"/>
                  <a:pt x="3468530" y="313525"/>
                </a:cubicBezTo>
                <a:cubicBezTo>
                  <a:pt x="3468530" y="338386"/>
                  <a:pt x="3488683" y="358539"/>
                  <a:pt x="3513544" y="358539"/>
                </a:cubicBezTo>
                <a:cubicBezTo>
                  <a:pt x="3538405" y="358539"/>
                  <a:pt x="3558558" y="338386"/>
                  <a:pt x="3558558" y="313525"/>
                </a:cubicBezTo>
                <a:cubicBezTo>
                  <a:pt x="3558558" y="288664"/>
                  <a:pt x="3538405" y="268511"/>
                  <a:pt x="3513544" y="268511"/>
                </a:cubicBezTo>
                <a:close/>
                <a:moveTo>
                  <a:pt x="3421237" y="266758"/>
                </a:moveTo>
                <a:cubicBezTo>
                  <a:pt x="3396376" y="266758"/>
                  <a:pt x="3376223" y="286911"/>
                  <a:pt x="3376223" y="311772"/>
                </a:cubicBezTo>
                <a:cubicBezTo>
                  <a:pt x="3376223" y="336633"/>
                  <a:pt x="3396376" y="356786"/>
                  <a:pt x="3421237" y="356786"/>
                </a:cubicBezTo>
                <a:cubicBezTo>
                  <a:pt x="3446098" y="356786"/>
                  <a:pt x="3466251" y="336633"/>
                  <a:pt x="3466251" y="311772"/>
                </a:cubicBezTo>
                <a:cubicBezTo>
                  <a:pt x="3466251" y="286911"/>
                  <a:pt x="3446098" y="266758"/>
                  <a:pt x="3421237" y="266758"/>
                </a:cubicBezTo>
                <a:close/>
                <a:moveTo>
                  <a:pt x="3772512" y="201648"/>
                </a:moveTo>
                <a:cubicBezTo>
                  <a:pt x="3772803" y="201641"/>
                  <a:pt x="3776429" y="212582"/>
                  <a:pt x="3780569" y="225961"/>
                </a:cubicBezTo>
                <a:lnTo>
                  <a:pt x="3788099" y="250289"/>
                </a:lnTo>
                <a:lnTo>
                  <a:pt x="3773224" y="250289"/>
                </a:lnTo>
                <a:lnTo>
                  <a:pt x="3758346" y="250289"/>
                </a:lnTo>
                <a:lnTo>
                  <a:pt x="3758910" y="248054"/>
                </a:lnTo>
                <a:cubicBezTo>
                  <a:pt x="3761434" y="238032"/>
                  <a:pt x="3772095" y="201657"/>
                  <a:pt x="3772512" y="201648"/>
                </a:cubicBezTo>
                <a:close/>
                <a:moveTo>
                  <a:pt x="3639428" y="194685"/>
                </a:moveTo>
                <a:lnTo>
                  <a:pt x="3647820" y="194685"/>
                </a:lnTo>
                <a:cubicBezTo>
                  <a:pt x="3662887" y="194685"/>
                  <a:pt x="3671380" y="197551"/>
                  <a:pt x="3677496" y="204696"/>
                </a:cubicBezTo>
                <a:cubicBezTo>
                  <a:pt x="3681926" y="209872"/>
                  <a:pt x="3683885" y="215574"/>
                  <a:pt x="3685159" y="227005"/>
                </a:cubicBezTo>
                <a:cubicBezTo>
                  <a:pt x="3687746" y="250203"/>
                  <a:pt x="3681248" y="269613"/>
                  <a:pt x="3668747" y="276046"/>
                </a:cubicBezTo>
                <a:cubicBezTo>
                  <a:pt x="3664403" y="278282"/>
                  <a:pt x="3662350" y="278628"/>
                  <a:pt x="3651620" y="278936"/>
                </a:cubicBezTo>
                <a:lnTo>
                  <a:pt x="3639428" y="279288"/>
                </a:lnTo>
                <a:lnTo>
                  <a:pt x="3639428" y="236985"/>
                </a:lnTo>
                <a:close/>
                <a:moveTo>
                  <a:pt x="3421237" y="186488"/>
                </a:moveTo>
                <a:cubicBezTo>
                  <a:pt x="3439988" y="186488"/>
                  <a:pt x="3455188" y="201688"/>
                  <a:pt x="3455188" y="220439"/>
                </a:cubicBezTo>
                <a:cubicBezTo>
                  <a:pt x="3455188" y="239190"/>
                  <a:pt x="3439988" y="254390"/>
                  <a:pt x="3421237" y="254390"/>
                </a:cubicBezTo>
                <a:cubicBezTo>
                  <a:pt x="3402486" y="254390"/>
                  <a:pt x="3387286" y="239190"/>
                  <a:pt x="3387286" y="220439"/>
                </a:cubicBezTo>
                <a:cubicBezTo>
                  <a:pt x="3387286" y="201688"/>
                  <a:pt x="3402486" y="186488"/>
                  <a:pt x="3421237" y="186488"/>
                </a:cubicBezTo>
                <a:close/>
                <a:moveTo>
                  <a:pt x="3614607" y="178798"/>
                </a:moveTo>
                <a:lnTo>
                  <a:pt x="3614607" y="236940"/>
                </a:lnTo>
                <a:lnTo>
                  <a:pt x="3614607" y="295079"/>
                </a:lnTo>
                <a:lnTo>
                  <a:pt x="3643648" y="294776"/>
                </a:lnTo>
                <a:lnTo>
                  <a:pt x="3672692" y="294472"/>
                </a:lnTo>
                <a:lnTo>
                  <a:pt x="3680491" y="290748"/>
                </a:lnTo>
                <a:cubicBezTo>
                  <a:pt x="3693911" y="284341"/>
                  <a:pt x="3704073" y="271455"/>
                  <a:pt x="3708486" y="255252"/>
                </a:cubicBezTo>
                <a:cubicBezTo>
                  <a:pt x="3710919" y="246320"/>
                  <a:pt x="3711408" y="231201"/>
                  <a:pt x="3709572" y="221549"/>
                </a:cubicBezTo>
                <a:cubicBezTo>
                  <a:pt x="3705347" y="199326"/>
                  <a:pt x="3690748" y="183394"/>
                  <a:pt x="3671314" y="179790"/>
                </a:cubicBezTo>
                <a:cubicBezTo>
                  <a:pt x="3668372" y="179245"/>
                  <a:pt x="3654411" y="178798"/>
                  <a:pt x="3640287" y="178798"/>
                </a:cubicBezTo>
                <a:close/>
                <a:moveTo>
                  <a:pt x="4068368" y="178797"/>
                </a:moveTo>
                <a:lnTo>
                  <a:pt x="4068368" y="236883"/>
                </a:lnTo>
                <a:lnTo>
                  <a:pt x="4068369" y="294969"/>
                </a:lnTo>
                <a:lnTo>
                  <a:pt x="4080765" y="294969"/>
                </a:lnTo>
                <a:lnTo>
                  <a:pt x="4093160" y="294969"/>
                </a:lnTo>
                <a:lnTo>
                  <a:pt x="4093424" y="267805"/>
                </a:lnTo>
                <a:lnTo>
                  <a:pt x="4093688" y="240641"/>
                </a:lnTo>
                <a:lnTo>
                  <a:pt x="4112917" y="267805"/>
                </a:lnTo>
                <a:lnTo>
                  <a:pt x="4132145" y="294969"/>
                </a:lnTo>
                <a:lnTo>
                  <a:pt x="4147389" y="294969"/>
                </a:lnTo>
                <a:lnTo>
                  <a:pt x="4162634" y="294969"/>
                </a:lnTo>
                <a:lnTo>
                  <a:pt x="4140916" y="265449"/>
                </a:lnTo>
                <a:lnTo>
                  <a:pt x="4119198" y="235929"/>
                </a:lnTo>
                <a:lnTo>
                  <a:pt x="4120947" y="233428"/>
                </a:lnTo>
                <a:cubicBezTo>
                  <a:pt x="4124531" y="228301"/>
                  <a:pt x="4155746" y="179719"/>
                  <a:pt x="4155746" y="179267"/>
                </a:cubicBezTo>
                <a:cubicBezTo>
                  <a:pt x="4155746" y="179009"/>
                  <a:pt x="4149529" y="178797"/>
                  <a:pt x="4141931" y="178797"/>
                </a:cubicBezTo>
                <a:lnTo>
                  <a:pt x="4128117" y="178797"/>
                </a:lnTo>
                <a:lnTo>
                  <a:pt x="4110903" y="206605"/>
                </a:lnTo>
                <a:lnTo>
                  <a:pt x="4093688" y="234413"/>
                </a:lnTo>
                <a:lnTo>
                  <a:pt x="4093424" y="206605"/>
                </a:lnTo>
                <a:lnTo>
                  <a:pt x="4093160" y="178797"/>
                </a:lnTo>
                <a:lnTo>
                  <a:pt x="4080764" y="178797"/>
                </a:lnTo>
                <a:close/>
                <a:moveTo>
                  <a:pt x="4182554" y="178797"/>
                </a:moveTo>
                <a:lnTo>
                  <a:pt x="4182554" y="236883"/>
                </a:lnTo>
                <a:lnTo>
                  <a:pt x="4182554" y="294969"/>
                </a:lnTo>
                <a:lnTo>
                  <a:pt x="4219292" y="294969"/>
                </a:lnTo>
                <a:lnTo>
                  <a:pt x="4256030" y="294969"/>
                </a:lnTo>
                <a:lnTo>
                  <a:pt x="4256030" y="287026"/>
                </a:lnTo>
                <a:lnTo>
                  <a:pt x="4256030" y="279082"/>
                </a:lnTo>
                <a:lnTo>
                  <a:pt x="4231704" y="279082"/>
                </a:lnTo>
                <a:lnTo>
                  <a:pt x="4207377" y="279082"/>
                </a:lnTo>
                <a:lnTo>
                  <a:pt x="4207377" y="260713"/>
                </a:lnTo>
                <a:lnTo>
                  <a:pt x="4207377" y="242344"/>
                </a:lnTo>
                <a:lnTo>
                  <a:pt x="4225746" y="242344"/>
                </a:lnTo>
                <a:lnTo>
                  <a:pt x="4244115" y="242344"/>
                </a:lnTo>
                <a:lnTo>
                  <a:pt x="4244115" y="233904"/>
                </a:lnTo>
                <a:lnTo>
                  <a:pt x="4244115" y="225465"/>
                </a:lnTo>
                <a:lnTo>
                  <a:pt x="4225746" y="225465"/>
                </a:lnTo>
                <a:lnTo>
                  <a:pt x="4207377" y="225465"/>
                </a:lnTo>
                <a:lnTo>
                  <a:pt x="4207377" y="210571"/>
                </a:lnTo>
                <a:lnTo>
                  <a:pt x="4207377" y="195677"/>
                </a:lnTo>
                <a:lnTo>
                  <a:pt x="4231207" y="195677"/>
                </a:lnTo>
                <a:lnTo>
                  <a:pt x="4255037" y="195677"/>
                </a:lnTo>
                <a:lnTo>
                  <a:pt x="4255037" y="187237"/>
                </a:lnTo>
                <a:lnTo>
                  <a:pt x="4255037" y="178797"/>
                </a:lnTo>
                <a:lnTo>
                  <a:pt x="4218796" y="178797"/>
                </a:lnTo>
                <a:close/>
                <a:moveTo>
                  <a:pt x="3788116" y="178747"/>
                </a:moveTo>
                <a:lnTo>
                  <a:pt x="3773181" y="179022"/>
                </a:lnTo>
                <a:lnTo>
                  <a:pt x="3758247" y="179294"/>
                </a:lnTo>
                <a:lnTo>
                  <a:pt x="3739540" y="235394"/>
                </a:lnTo>
                <a:cubicBezTo>
                  <a:pt x="3729251" y="266249"/>
                  <a:pt x="3720583" y="292277"/>
                  <a:pt x="3720278" y="293233"/>
                </a:cubicBezTo>
                <a:cubicBezTo>
                  <a:pt x="3719767" y="294826"/>
                  <a:pt x="3720779" y="294971"/>
                  <a:pt x="3732473" y="294971"/>
                </a:cubicBezTo>
                <a:lnTo>
                  <a:pt x="3745224" y="294971"/>
                </a:lnTo>
                <a:lnTo>
                  <a:pt x="3749171" y="281055"/>
                </a:lnTo>
                <a:lnTo>
                  <a:pt x="3753116" y="267138"/>
                </a:lnTo>
                <a:lnTo>
                  <a:pt x="3773340" y="267402"/>
                </a:lnTo>
                <a:lnTo>
                  <a:pt x="3793561" y="267666"/>
                </a:lnTo>
                <a:lnTo>
                  <a:pt x="3797725" y="281069"/>
                </a:lnTo>
                <a:lnTo>
                  <a:pt x="3801891" y="294472"/>
                </a:lnTo>
                <a:lnTo>
                  <a:pt x="3814491" y="294750"/>
                </a:lnTo>
                <a:cubicBezTo>
                  <a:pt x="3821421" y="294903"/>
                  <a:pt x="3827089" y="294671"/>
                  <a:pt x="3827089" y="294231"/>
                </a:cubicBezTo>
                <a:cubicBezTo>
                  <a:pt x="3827089" y="293449"/>
                  <a:pt x="3807723" y="235864"/>
                  <a:pt x="3794687" y="197887"/>
                </a:cubicBezTo>
                <a:close/>
                <a:moveTo>
                  <a:pt x="3847941" y="178742"/>
                </a:moveTo>
                <a:lnTo>
                  <a:pt x="3847941" y="236855"/>
                </a:lnTo>
                <a:lnTo>
                  <a:pt x="3847941" y="294969"/>
                </a:lnTo>
                <a:lnTo>
                  <a:pt x="3858853" y="294969"/>
                </a:lnTo>
                <a:lnTo>
                  <a:pt x="3869764" y="294969"/>
                </a:lnTo>
                <a:lnTo>
                  <a:pt x="3870023" y="254131"/>
                </a:lnTo>
                <a:lnTo>
                  <a:pt x="3870282" y="213294"/>
                </a:lnTo>
                <a:lnTo>
                  <a:pt x="3893173" y="253883"/>
                </a:lnTo>
                <a:lnTo>
                  <a:pt x="3916064" y="294473"/>
                </a:lnTo>
                <a:lnTo>
                  <a:pt x="3928670" y="294751"/>
                </a:lnTo>
                <a:lnTo>
                  <a:pt x="3941276" y="295029"/>
                </a:lnTo>
                <a:lnTo>
                  <a:pt x="3941276" y="236913"/>
                </a:lnTo>
                <a:lnTo>
                  <a:pt x="3941276" y="178798"/>
                </a:lnTo>
                <a:lnTo>
                  <a:pt x="3929869" y="178798"/>
                </a:lnTo>
                <a:lnTo>
                  <a:pt x="3918462" y="178798"/>
                </a:lnTo>
                <a:lnTo>
                  <a:pt x="3918203" y="217228"/>
                </a:lnTo>
                <a:lnTo>
                  <a:pt x="3917943" y="255659"/>
                </a:lnTo>
                <a:lnTo>
                  <a:pt x="3896552" y="217476"/>
                </a:lnTo>
                <a:lnTo>
                  <a:pt x="3875161" y="179294"/>
                </a:lnTo>
                <a:lnTo>
                  <a:pt x="3861551" y="179018"/>
                </a:lnTo>
                <a:close/>
                <a:moveTo>
                  <a:pt x="4010876" y="176963"/>
                </a:moveTo>
                <a:cubicBezTo>
                  <a:pt x="4005126" y="176829"/>
                  <a:pt x="3999505" y="177128"/>
                  <a:pt x="3995369" y="177893"/>
                </a:cubicBezTo>
                <a:cubicBezTo>
                  <a:pt x="3982757" y="180224"/>
                  <a:pt x="3972812" y="187913"/>
                  <a:pt x="3969496" y="197895"/>
                </a:cubicBezTo>
                <a:cubicBezTo>
                  <a:pt x="3968569" y="200686"/>
                  <a:pt x="3967863" y="205997"/>
                  <a:pt x="3967863" y="210179"/>
                </a:cubicBezTo>
                <a:cubicBezTo>
                  <a:pt x="3967863" y="224480"/>
                  <a:pt x="3973624" y="231520"/>
                  <a:pt x="3993758" y="241821"/>
                </a:cubicBezTo>
                <a:cubicBezTo>
                  <a:pt x="4007650" y="248929"/>
                  <a:pt x="4012144" y="252349"/>
                  <a:pt x="4014798" y="257833"/>
                </a:cubicBezTo>
                <a:cubicBezTo>
                  <a:pt x="4017421" y="263250"/>
                  <a:pt x="4017101" y="270807"/>
                  <a:pt x="4014074" y="274937"/>
                </a:cubicBezTo>
                <a:cubicBezTo>
                  <a:pt x="4008093" y="283100"/>
                  <a:pt x="3996562" y="283215"/>
                  <a:pt x="3969784" y="275379"/>
                </a:cubicBezTo>
                <a:cubicBezTo>
                  <a:pt x="3968152" y="274902"/>
                  <a:pt x="3968032" y="275643"/>
                  <a:pt x="3968295" y="284624"/>
                </a:cubicBezTo>
                <a:lnTo>
                  <a:pt x="3968580" y="294388"/>
                </a:lnTo>
                <a:lnTo>
                  <a:pt x="3972508" y="295202"/>
                </a:lnTo>
                <a:cubicBezTo>
                  <a:pt x="3974668" y="295650"/>
                  <a:pt x="3979359" y="296395"/>
                  <a:pt x="3982933" y="296857"/>
                </a:cubicBezTo>
                <a:cubicBezTo>
                  <a:pt x="4011719" y="300580"/>
                  <a:pt x="4030172" y="294306"/>
                  <a:pt x="4038732" y="277886"/>
                </a:cubicBezTo>
                <a:cubicBezTo>
                  <a:pt x="4042037" y="271547"/>
                  <a:pt x="4042601" y="255413"/>
                  <a:pt x="4039744" y="248953"/>
                </a:cubicBezTo>
                <a:cubicBezTo>
                  <a:pt x="4035493" y="239342"/>
                  <a:pt x="4028412" y="233267"/>
                  <a:pt x="4011772" y="224953"/>
                </a:cubicBezTo>
                <a:cubicBezTo>
                  <a:pt x="3996515" y="217330"/>
                  <a:pt x="3991923" y="212666"/>
                  <a:pt x="3991917" y="204786"/>
                </a:cubicBezTo>
                <a:cubicBezTo>
                  <a:pt x="3991912" y="199415"/>
                  <a:pt x="3995528" y="195398"/>
                  <a:pt x="4001934" y="193655"/>
                </a:cubicBezTo>
                <a:cubicBezTo>
                  <a:pt x="4007622" y="192108"/>
                  <a:pt x="4019313" y="192999"/>
                  <a:pt x="4027659" y="195615"/>
                </a:cubicBezTo>
                <a:cubicBezTo>
                  <a:pt x="4031208" y="196727"/>
                  <a:pt x="4034465" y="197644"/>
                  <a:pt x="4034896" y="197651"/>
                </a:cubicBezTo>
                <a:cubicBezTo>
                  <a:pt x="4035327" y="197658"/>
                  <a:pt x="4035550" y="193754"/>
                  <a:pt x="4035392" y="188975"/>
                </a:cubicBezTo>
                <a:lnTo>
                  <a:pt x="4035106" y="180287"/>
                </a:lnTo>
                <a:lnTo>
                  <a:pt x="4027163" y="178633"/>
                </a:lnTo>
                <a:cubicBezTo>
                  <a:pt x="4022507" y="177664"/>
                  <a:pt x="4016627" y="177097"/>
                  <a:pt x="4010876" y="176963"/>
                </a:cubicBezTo>
                <a:close/>
                <a:moveTo>
                  <a:pt x="3421237" y="175425"/>
                </a:moveTo>
                <a:cubicBezTo>
                  <a:pt x="3396376" y="175425"/>
                  <a:pt x="3376223" y="195578"/>
                  <a:pt x="3376223" y="220439"/>
                </a:cubicBezTo>
                <a:cubicBezTo>
                  <a:pt x="3376223" y="245300"/>
                  <a:pt x="3396376" y="265453"/>
                  <a:pt x="3421237" y="265453"/>
                </a:cubicBezTo>
                <a:cubicBezTo>
                  <a:pt x="3446098" y="265453"/>
                  <a:pt x="3466251" y="245300"/>
                  <a:pt x="3466251" y="220439"/>
                </a:cubicBezTo>
                <a:cubicBezTo>
                  <a:pt x="3466251" y="195578"/>
                  <a:pt x="3446098" y="175425"/>
                  <a:pt x="3421237" y="175425"/>
                </a:cubicBezTo>
                <a:close/>
                <a:moveTo>
                  <a:pt x="0" y="0"/>
                </a:moveTo>
                <a:lnTo>
                  <a:pt x="4564062" y="0"/>
                </a:lnTo>
                <a:lnTo>
                  <a:pt x="4564062" y="5143499"/>
                </a:lnTo>
                <a:lnTo>
                  <a:pt x="0" y="51434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tabLst>
                <a:tab pos="2971800" algn="l"/>
              </a:tabLst>
              <a:defRPr/>
            </a:lvl1pPr>
          </a:lstStyle>
          <a:p>
            <a:endParaRPr lang="da-DK" dirty="0"/>
          </a:p>
        </p:txBody>
      </p:sp>
      <p:sp>
        <p:nvSpPr>
          <p:cNvPr id="62" name="Tekstfelt 61">
            <a:extLst>
              <a:ext uri="{FF2B5EF4-FFF2-40B4-BE49-F238E27FC236}">
                <a16:creationId xmlns:a16="http://schemas.microsoft.com/office/drawing/2014/main" id="{6B82BCEE-F71E-4C5C-B379-A28644189EC1}"/>
              </a:ext>
            </a:extLst>
          </p:cNvPr>
          <p:cNvSpPr txBox="1"/>
          <p:nvPr userDrawn="1"/>
        </p:nvSpPr>
        <p:spPr>
          <a:xfrm>
            <a:off x="5129272" y="2872085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800" dirty="0">
                <a:solidFill>
                  <a:schemeClr val="bg1"/>
                </a:solidFill>
              </a:rPr>
              <a:t>Når du indsætter billede ved at klikke på billedikonet vises samtidig logoet for Danske Regioner øverst til højre</a:t>
            </a:r>
          </a:p>
        </p:txBody>
      </p:sp>
    </p:spTree>
    <p:extLst>
      <p:ext uri="{BB962C8B-B14F-4D97-AF65-F5344CB8AC3E}">
        <p14:creationId xmlns:p14="http://schemas.microsoft.com/office/powerpoint/2010/main" val="213715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slide hvid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4D7B40-D52A-4E91-B993-E316A841F483}"/>
              </a:ext>
            </a:extLst>
          </p:cNvPr>
          <p:cNvSpPr/>
          <p:nvPr userDrawn="1"/>
        </p:nvSpPr>
        <p:spPr>
          <a:xfrm>
            <a:off x="161926" y="0"/>
            <a:ext cx="9140190" cy="514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C10398-9AEA-422E-B2F6-49F7A3E500E4}"/>
              </a:ext>
            </a:extLst>
          </p:cNvPr>
          <p:cNvSpPr/>
          <p:nvPr userDrawn="1"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B8E0047-D13F-4F27-B447-5DD1E977D9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089322"/>
            <a:ext cx="3886200" cy="1981200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 b="0">
                <a:solidFill>
                  <a:schemeClr val="bg1"/>
                </a:solidFill>
              </a:defRPr>
            </a:lvl1pPr>
            <a:lvl2pPr marL="914400" indent="-457200">
              <a:buFont typeface="+mj-lt"/>
              <a:buAutoNum type="arabicParenR"/>
              <a:defRPr/>
            </a:lvl2pPr>
            <a:lvl3pPr marL="1257300" indent="-342900">
              <a:buFont typeface="+mj-lt"/>
              <a:buAutoNum type="arabicParenR"/>
              <a:defRPr/>
            </a:lvl3pPr>
            <a:lvl4pPr marL="1714500" indent="-342900">
              <a:buFont typeface="+mj-lt"/>
              <a:buAutoNum type="arabicParenR"/>
              <a:defRPr/>
            </a:lvl4pPr>
            <a:lvl5pPr marL="2171700" indent="-342900">
              <a:buFont typeface="+mj-lt"/>
              <a:buAutoNum type="arabicParenR"/>
              <a:defRPr/>
            </a:lvl5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citat-tekst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CD6C04-468C-490B-872F-11240D135F0E}"/>
              </a:ext>
            </a:extLst>
          </p:cNvPr>
          <p:cNvSpPr txBox="1"/>
          <p:nvPr userDrawn="1"/>
        </p:nvSpPr>
        <p:spPr>
          <a:xfrm>
            <a:off x="304800" y="-159376"/>
            <a:ext cx="76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600" b="1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C3816C-48C1-4142-980A-346A15C138DD}"/>
              </a:ext>
            </a:extLst>
          </p:cNvPr>
          <p:cNvSpPr/>
          <p:nvPr userDrawn="1"/>
        </p:nvSpPr>
        <p:spPr>
          <a:xfrm>
            <a:off x="4714911" y="0"/>
            <a:ext cx="4590558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DB1ED73-B8A5-4698-BE8A-17C0B49A88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24437" y="2383"/>
            <a:ext cx="4564062" cy="5143499"/>
          </a:xfrm>
          <a:custGeom>
            <a:avLst/>
            <a:gdLst>
              <a:gd name="connsiteX0" fmla="*/ 3421237 w 4564062"/>
              <a:gd name="connsiteY0" fmla="*/ 377170 h 5143499"/>
              <a:gd name="connsiteX1" fmla="*/ 3448497 w 4564062"/>
              <a:gd name="connsiteY1" fmla="*/ 404430 h 5143499"/>
              <a:gd name="connsiteX2" fmla="*/ 3421237 w 4564062"/>
              <a:gd name="connsiteY2" fmla="*/ 431690 h 5143499"/>
              <a:gd name="connsiteX3" fmla="*/ 3393977 w 4564062"/>
              <a:gd name="connsiteY3" fmla="*/ 404430 h 5143499"/>
              <a:gd name="connsiteX4" fmla="*/ 3421237 w 4564062"/>
              <a:gd name="connsiteY4" fmla="*/ 377170 h 5143499"/>
              <a:gd name="connsiteX5" fmla="*/ 3513544 w 4564062"/>
              <a:gd name="connsiteY5" fmla="*/ 365955 h 5143499"/>
              <a:gd name="connsiteX6" fmla="*/ 3552019 w 4564062"/>
              <a:gd name="connsiteY6" fmla="*/ 404430 h 5143499"/>
              <a:gd name="connsiteX7" fmla="*/ 3513544 w 4564062"/>
              <a:gd name="connsiteY7" fmla="*/ 442905 h 5143499"/>
              <a:gd name="connsiteX8" fmla="*/ 3475069 w 4564062"/>
              <a:gd name="connsiteY8" fmla="*/ 404430 h 5143499"/>
              <a:gd name="connsiteX9" fmla="*/ 3513544 w 4564062"/>
              <a:gd name="connsiteY9" fmla="*/ 365955 h 5143499"/>
              <a:gd name="connsiteX10" fmla="*/ 3421237 w 4564062"/>
              <a:gd name="connsiteY10" fmla="*/ 359416 h 5143499"/>
              <a:gd name="connsiteX11" fmla="*/ 3376223 w 4564062"/>
              <a:gd name="connsiteY11" fmla="*/ 404430 h 5143499"/>
              <a:gd name="connsiteX12" fmla="*/ 3421237 w 4564062"/>
              <a:gd name="connsiteY12" fmla="*/ 449444 h 5143499"/>
              <a:gd name="connsiteX13" fmla="*/ 3466251 w 4564062"/>
              <a:gd name="connsiteY13" fmla="*/ 404430 h 5143499"/>
              <a:gd name="connsiteX14" fmla="*/ 3421237 w 4564062"/>
              <a:gd name="connsiteY14" fmla="*/ 359416 h 5143499"/>
              <a:gd name="connsiteX15" fmla="*/ 3513544 w 4564062"/>
              <a:gd name="connsiteY15" fmla="*/ 359416 h 5143499"/>
              <a:gd name="connsiteX16" fmla="*/ 3468530 w 4564062"/>
              <a:gd name="connsiteY16" fmla="*/ 404430 h 5143499"/>
              <a:gd name="connsiteX17" fmla="*/ 3513544 w 4564062"/>
              <a:gd name="connsiteY17" fmla="*/ 449444 h 5143499"/>
              <a:gd name="connsiteX18" fmla="*/ 3558558 w 4564062"/>
              <a:gd name="connsiteY18" fmla="*/ 404430 h 5143499"/>
              <a:gd name="connsiteX19" fmla="*/ 3513544 w 4564062"/>
              <a:gd name="connsiteY19" fmla="*/ 359416 h 5143499"/>
              <a:gd name="connsiteX20" fmla="*/ 3639428 w 4564062"/>
              <a:gd name="connsiteY20" fmla="*/ 347595 h 5143499"/>
              <a:gd name="connsiteX21" fmla="*/ 3653427 w 4564062"/>
              <a:gd name="connsiteY21" fmla="*/ 347595 h 5143499"/>
              <a:gd name="connsiteX22" fmla="*/ 3670727 w 4564062"/>
              <a:gd name="connsiteY22" fmla="*/ 349160 h 5143499"/>
              <a:gd name="connsiteX23" fmla="*/ 3677641 w 4564062"/>
              <a:gd name="connsiteY23" fmla="*/ 365467 h 5143499"/>
              <a:gd name="connsiteX24" fmla="*/ 3670883 w 4564062"/>
              <a:gd name="connsiteY24" fmla="*/ 382779 h 5143499"/>
              <a:gd name="connsiteX25" fmla="*/ 3653756 w 4564062"/>
              <a:gd name="connsiteY25" fmla="*/ 385169 h 5143499"/>
              <a:gd name="connsiteX26" fmla="*/ 3639428 w 4564062"/>
              <a:gd name="connsiteY26" fmla="*/ 385512 h 5143499"/>
              <a:gd name="connsiteX27" fmla="*/ 3639428 w 4564062"/>
              <a:gd name="connsiteY27" fmla="*/ 366553 h 5143499"/>
              <a:gd name="connsiteX28" fmla="*/ 4362271 w 4564062"/>
              <a:gd name="connsiteY28" fmla="*/ 347593 h 5143499"/>
              <a:gd name="connsiteX29" fmla="*/ 4376421 w 4564062"/>
              <a:gd name="connsiteY29" fmla="*/ 347608 h 5143499"/>
              <a:gd name="connsiteX30" fmla="*/ 4397425 w 4564062"/>
              <a:gd name="connsiteY30" fmla="*/ 352880 h 5143499"/>
              <a:gd name="connsiteX31" fmla="*/ 4399852 w 4564062"/>
              <a:gd name="connsiteY31" fmla="*/ 363935 h 5143499"/>
              <a:gd name="connsiteX32" fmla="*/ 4391855 w 4564062"/>
              <a:gd name="connsiteY32" fmla="*/ 383348 h 5143499"/>
              <a:gd name="connsiteX33" fmla="*/ 4391855 w 4564062"/>
              <a:gd name="connsiteY33" fmla="*/ 383345 h 5143499"/>
              <a:gd name="connsiteX34" fmla="*/ 4374932 w 4564062"/>
              <a:gd name="connsiteY34" fmla="*/ 385302 h 5143499"/>
              <a:gd name="connsiteX35" fmla="*/ 4362271 w 4564062"/>
              <a:gd name="connsiteY35" fmla="*/ 385325 h 5143499"/>
              <a:gd name="connsiteX36" fmla="*/ 4362271 w 4564062"/>
              <a:gd name="connsiteY36" fmla="*/ 366459 h 5143499"/>
              <a:gd name="connsiteX37" fmla="*/ 4038225 w 4564062"/>
              <a:gd name="connsiteY37" fmla="*/ 345385 h 5143499"/>
              <a:gd name="connsiteX38" fmla="*/ 4057933 w 4564062"/>
              <a:gd name="connsiteY38" fmla="*/ 362050 h 5143499"/>
              <a:gd name="connsiteX39" fmla="*/ 4056955 w 4564062"/>
              <a:gd name="connsiteY39" fmla="*/ 421063 h 5143499"/>
              <a:gd name="connsiteX40" fmla="*/ 4047505 w 4564062"/>
              <a:gd name="connsiteY40" fmla="*/ 432481 h 5143499"/>
              <a:gd name="connsiteX41" fmla="*/ 4031172 w 4564062"/>
              <a:gd name="connsiteY41" fmla="*/ 433553 h 5143499"/>
              <a:gd name="connsiteX42" fmla="*/ 4018236 w 4564062"/>
              <a:gd name="connsiteY42" fmla="*/ 419914 h 5143499"/>
              <a:gd name="connsiteX43" fmla="*/ 4015670 w 4564062"/>
              <a:gd name="connsiteY43" fmla="*/ 376392 h 5143499"/>
              <a:gd name="connsiteX44" fmla="*/ 4038225 w 4564062"/>
              <a:gd name="connsiteY44" fmla="*/ 345385 h 5143499"/>
              <a:gd name="connsiteX45" fmla="*/ 3728792 w 4564062"/>
              <a:gd name="connsiteY45" fmla="*/ 331708 h 5143499"/>
              <a:gd name="connsiteX46" fmla="*/ 3728792 w 4564062"/>
              <a:gd name="connsiteY46" fmla="*/ 389794 h 5143499"/>
              <a:gd name="connsiteX47" fmla="*/ 3728792 w 4564062"/>
              <a:gd name="connsiteY47" fmla="*/ 447880 h 5143499"/>
              <a:gd name="connsiteX48" fmla="*/ 3764902 w 4564062"/>
              <a:gd name="connsiteY48" fmla="*/ 447880 h 5143499"/>
              <a:gd name="connsiteX49" fmla="*/ 3801013 w 4564062"/>
              <a:gd name="connsiteY49" fmla="*/ 447880 h 5143499"/>
              <a:gd name="connsiteX50" fmla="*/ 3802700 w 4564062"/>
              <a:gd name="connsiteY50" fmla="*/ 441674 h 5143499"/>
              <a:gd name="connsiteX51" fmla="*/ 3804878 w 4564062"/>
              <a:gd name="connsiteY51" fmla="*/ 433747 h 5143499"/>
              <a:gd name="connsiteX52" fmla="*/ 3779244 w 4564062"/>
              <a:gd name="connsiteY52" fmla="*/ 431762 h 5143499"/>
              <a:gd name="connsiteX53" fmla="*/ 3753118 w 4564062"/>
              <a:gd name="connsiteY53" fmla="*/ 431497 h 5143499"/>
              <a:gd name="connsiteX54" fmla="*/ 3753118 w 4564062"/>
              <a:gd name="connsiteY54" fmla="*/ 413128 h 5143499"/>
              <a:gd name="connsiteX55" fmla="*/ 3753118 w 4564062"/>
              <a:gd name="connsiteY55" fmla="*/ 394759 h 5143499"/>
              <a:gd name="connsiteX56" fmla="*/ 3771735 w 4564062"/>
              <a:gd name="connsiteY56" fmla="*/ 394488 h 5143499"/>
              <a:gd name="connsiteX57" fmla="*/ 3790352 w 4564062"/>
              <a:gd name="connsiteY57" fmla="*/ 394218 h 5143499"/>
              <a:gd name="connsiteX58" fmla="*/ 3790352 w 4564062"/>
              <a:gd name="connsiteY58" fmla="*/ 386319 h 5143499"/>
              <a:gd name="connsiteX59" fmla="*/ 3790352 w 4564062"/>
              <a:gd name="connsiteY59" fmla="*/ 378419 h 5143499"/>
              <a:gd name="connsiteX60" fmla="*/ 3771735 w 4564062"/>
              <a:gd name="connsiteY60" fmla="*/ 378149 h 5143499"/>
              <a:gd name="connsiteX61" fmla="*/ 3753118 w 4564062"/>
              <a:gd name="connsiteY61" fmla="*/ 377879 h 5143499"/>
              <a:gd name="connsiteX62" fmla="*/ 3753118 w 4564062"/>
              <a:gd name="connsiteY62" fmla="*/ 362985 h 5143499"/>
              <a:gd name="connsiteX63" fmla="*/ 3753118 w 4564062"/>
              <a:gd name="connsiteY63" fmla="*/ 348091 h 5143499"/>
              <a:gd name="connsiteX64" fmla="*/ 3776700 w 4564062"/>
              <a:gd name="connsiteY64" fmla="*/ 347825 h 5143499"/>
              <a:gd name="connsiteX65" fmla="*/ 3800282 w 4564062"/>
              <a:gd name="connsiteY65" fmla="*/ 347559 h 5143499"/>
              <a:gd name="connsiteX66" fmla="*/ 3800282 w 4564062"/>
              <a:gd name="connsiteY66" fmla="*/ 339633 h 5143499"/>
              <a:gd name="connsiteX67" fmla="*/ 3800282 w 4564062"/>
              <a:gd name="connsiteY67" fmla="*/ 331708 h 5143499"/>
              <a:gd name="connsiteX68" fmla="*/ 3764537 w 4564062"/>
              <a:gd name="connsiteY68" fmla="*/ 331708 h 5143499"/>
              <a:gd name="connsiteX69" fmla="*/ 3940282 w 4564062"/>
              <a:gd name="connsiteY69" fmla="*/ 331708 h 5143499"/>
              <a:gd name="connsiteX70" fmla="*/ 3940282 w 4564062"/>
              <a:gd name="connsiteY70" fmla="*/ 389794 h 5143499"/>
              <a:gd name="connsiteX71" fmla="*/ 3940282 w 4564062"/>
              <a:gd name="connsiteY71" fmla="*/ 447880 h 5143499"/>
              <a:gd name="connsiteX72" fmla="*/ 3952198 w 4564062"/>
              <a:gd name="connsiteY72" fmla="*/ 447880 h 5143499"/>
              <a:gd name="connsiteX73" fmla="*/ 3964113 w 4564062"/>
              <a:gd name="connsiteY73" fmla="*/ 447880 h 5143499"/>
              <a:gd name="connsiteX74" fmla="*/ 3964113 w 4564062"/>
              <a:gd name="connsiteY74" fmla="*/ 389794 h 5143499"/>
              <a:gd name="connsiteX75" fmla="*/ 3964113 w 4564062"/>
              <a:gd name="connsiteY75" fmla="*/ 331708 h 5143499"/>
              <a:gd name="connsiteX76" fmla="*/ 3952198 w 4564062"/>
              <a:gd name="connsiteY76" fmla="*/ 331708 h 5143499"/>
              <a:gd name="connsiteX77" fmla="*/ 4115037 w 4564062"/>
              <a:gd name="connsiteY77" fmla="*/ 331708 h 5143499"/>
              <a:gd name="connsiteX78" fmla="*/ 4115037 w 4564062"/>
              <a:gd name="connsiteY78" fmla="*/ 389794 h 5143499"/>
              <a:gd name="connsiteX79" fmla="*/ 4115032 w 4564062"/>
              <a:gd name="connsiteY79" fmla="*/ 447880 h 5143499"/>
              <a:gd name="connsiteX80" fmla="*/ 4125955 w 4564062"/>
              <a:gd name="connsiteY80" fmla="*/ 447880 h 5143499"/>
              <a:gd name="connsiteX81" fmla="*/ 4136876 w 4564062"/>
              <a:gd name="connsiteY81" fmla="*/ 447880 h 5143499"/>
              <a:gd name="connsiteX82" fmla="*/ 4136876 w 4564062"/>
              <a:gd name="connsiteY82" fmla="*/ 406452 h 5143499"/>
              <a:gd name="connsiteX83" fmla="*/ 4136876 w 4564062"/>
              <a:gd name="connsiteY83" fmla="*/ 365025 h 5143499"/>
              <a:gd name="connsiteX84" fmla="*/ 4160505 w 4564062"/>
              <a:gd name="connsiteY84" fmla="*/ 406204 h 5143499"/>
              <a:gd name="connsiteX85" fmla="*/ 4184134 w 4564062"/>
              <a:gd name="connsiteY85" fmla="*/ 447383 h 5143499"/>
              <a:gd name="connsiteX86" fmla="*/ 4196251 w 4564062"/>
              <a:gd name="connsiteY86" fmla="*/ 447662 h 5143499"/>
              <a:gd name="connsiteX87" fmla="*/ 4208367 w 4564062"/>
              <a:gd name="connsiteY87" fmla="*/ 447941 h 5143499"/>
              <a:gd name="connsiteX88" fmla="*/ 4208367 w 4564062"/>
              <a:gd name="connsiteY88" fmla="*/ 389824 h 5143499"/>
              <a:gd name="connsiteX89" fmla="*/ 4208367 w 4564062"/>
              <a:gd name="connsiteY89" fmla="*/ 331708 h 5143499"/>
              <a:gd name="connsiteX90" fmla="*/ 4197445 w 4564062"/>
              <a:gd name="connsiteY90" fmla="*/ 331708 h 5143499"/>
              <a:gd name="connsiteX91" fmla="*/ 4186523 w 4564062"/>
              <a:gd name="connsiteY91" fmla="*/ 331708 h 5143499"/>
              <a:gd name="connsiteX92" fmla="*/ 4186495 w 4564062"/>
              <a:gd name="connsiteY92" fmla="*/ 370680 h 5143499"/>
              <a:gd name="connsiteX93" fmla="*/ 4185040 w 4564062"/>
              <a:gd name="connsiteY93" fmla="*/ 407772 h 5143499"/>
              <a:gd name="connsiteX94" fmla="*/ 4162576 w 4564062"/>
              <a:gd name="connsiteY94" fmla="*/ 368800 h 5143499"/>
              <a:gd name="connsiteX95" fmla="*/ 4141536 w 4564062"/>
              <a:gd name="connsiteY95" fmla="*/ 331708 h 5143499"/>
              <a:gd name="connsiteX96" fmla="*/ 4128286 w 4564062"/>
              <a:gd name="connsiteY96" fmla="*/ 331708 h 5143499"/>
              <a:gd name="connsiteX97" fmla="*/ 4241136 w 4564062"/>
              <a:gd name="connsiteY97" fmla="*/ 331708 h 5143499"/>
              <a:gd name="connsiteX98" fmla="*/ 4241136 w 4564062"/>
              <a:gd name="connsiteY98" fmla="*/ 389794 h 5143499"/>
              <a:gd name="connsiteX99" fmla="*/ 4241136 w 4564062"/>
              <a:gd name="connsiteY99" fmla="*/ 447880 h 5143499"/>
              <a:gd name="connsiteX100" fmla="*/ 4277874 w 4564062"/>
              <a:gd name="connsiteY100" fmla="*/ 447880 h 5143499"/>
              <a:gd name="connsiteX101" fmla="*/ 4314612 w 4564062"/>
              <a:gd name="connsiteY101" fmla="*/ 447880 h 5143499"/>
              <a:gd name="connsiteX102" fmla="*/ 4314612 w 4564062"/>
              <a:gd name="connsiteY102" fmla="*/ 439954 h 5143499"/>
              <a:gd name="connsiteX103" fmla="*/ 4314612 w 4564062"/>
              <a:gd name="connsiteY103" fmla="*/ 432028 h 5143499"/>
              <a:gd name="connsiteX104" fmla="*/ 4290037 w 4564062"/>
              <a:gd name="connsiteY104" fmla="*/ 431762 h 5143499"/>
              <a:gd name="connsiteX105" fmla="*/ 4265463 w 4564062"/>
              <a:gd name="connsiteY105" fmla="*/ 431497 h 5143499"/>
              <a:gd name="connsiteX106" fmla="*/ 4265463 w 4564062"/>
              <a:gd name="connsiteY106" fmla="*/ 413128 h 5143499"/>
              <a:gd name="connsiteX107" fmla="*/ 4265463 w 4564062"/>
              <a:gd name="connsiteY107" fmla="*/ 394758 h 5143499"/>
              <a:gd name="connsiteX108" fmla="*/ 4284080 w 4564062"/>
              <a:gd name="connsiteY108" fmla="*/ 394488 h 5143499"/>
              <a:gd name="connsiteX109" fmla="*/ 4302697 w 4564062"/>
              <a:gd name="connsiteY109" fmla="*/ 394218 h 5143499"/>
              <a:gd name="connsiteX110" fmla="*/ 4302697 w 4564062"/>
              <a:gd name="connsiteY110" fmla="*/ 386319 h 5143499"/>
              <a:gd name="connsiteX111" fmla="*/ 4302697 w 4564062"/>
              <a:gd name="connsiteY111" fmla="*/ 378419 h 5143499"/>
              <a:gd name="connsiteX112" fmla="*/ 4284080 w 4564062"/>
              <a:gd name="connsiteY112" fmla="*/ 378149 h 5143499"/>
              <a:gd name="connsiteX113" fmla="*/ 4265463 w 4564062"/>
              <a:gd name="connsiteY113" fmla="*/ 377879 h 5143499"/>
              <a:gd name="connsiteX114" fmla="*/ 4265463 w 4564062"/>
              <a:gd name="connsiteY114" fmla="*/ 362985 h 5143499"/>
              <a:gd name="connsiteX115" fmla="*/ 4265463 w 4564062"/>
              <a:gd name="connsiteY115" fmla="*/ 348091 h 5143499"/>
              <a:gd name="connsiteX116" fmla="*/ 4289045 w 4564062"/>
              <a:gd name="connsiteY116" fmla="*/ 347825 h 5143499"/>
              <a:gd name="connsiteX117" fmla="*/ 4312626 w 4564062"/>
              <a:gd name="connsiteY117" fmla="*/ 347559 h 5143499"/>
              <a:gd name="connsiteX118" fmla="*/ 4312626 w 4564062"/>
              <a:gd name="connsiteY118" fmla="*/ 339633 h 5143499"/>
              <a:gd name="connsiteX119" fmla="*/ 4312626 w 4564062"/>
              <a:gd name="connsiteY119" fmla="*/ 331708 h 5143499"/>
              <a:gd name="connsiteX120" fmla="*/ 4276881 w 4564062"/>
              <a:gd name="connsiteY120" fmla="*/ 331708 h 5143499"/>
              <a:gd name="connsiteX121" fmla="*/ 4337450 w 4564062"/>
              <a:gd name="connsiteY121" fmla="*/ 331706 h 5143499"/>
              <a:gd name="connsiteX122" fmla="*/ 4337450 w 4564062"/>
              <a:gd name="connsiteY122" fmla="*/ 389794 h 5143499"/>
              <a:gd name="connsiteX123" fmla="*/ 4337450 w 4564062"/>
              <a:gd name="connsiteY123" fmla="*/ 447879 h 5143499"/>
              <a:gd name="connsiteX124" fmla="*/ 4349861 w 4564062"/>
              <a:gd name="connsiteY124" fmla="*/ 447879 h 5143499"/>
              <a:gd name="connsiteX125" fmla="*/ 4362271 w 4564062"/>
              <a:gd name="connsiteY125" fmla="*/ 447879 h 5143499"/>
              <a:gd name="connsiteX126" fmla="*/ 4362271 w 4564062"/>
              <a:gd name="connsiteY126" fmla="*/ 424048 h 5143499"/>
              <a:gd name="connsiteX127" fmla="*/ 4362271 w 4564062"/>
              <a:gd name="connsiteY127" fmla="*/ 400219 h 5143499"/>
              <a:gd name="connsiteX128" fmla="*/ 4371001 w 4564062"/>
              <a:gd name="connsiteY128" fmla="*/ 400219 h 5143499"/>
              <a:gd name="connsiteX129" fmla="*/ 4379731 w 4564062"/>
              <a:gd name="connsiteY129" fmla="*/ 400219 h 5143499"/>
              <a:gd name="connsiteX130" fmla="*/ 4391276 w 4564062"/>
              <a:gd name="connsiteY130" fmla="*/ 424048 h 5143499"/>
              <a:gd name="connsiteX131" fmla="*/ 4402824 w 4564062"/>
              <a:gd name="connsiteY131" fmla="*/ 447879 h 5143499"/>
              <a:gd name="connsiteX132" fmla="*/ 4416307 w 4564062"/>
              <a:gd name="connsiteY132" fmla="*/ 447879 h 5143499"/>
              <a:gd name="connsiteX133" fmla="*/ 4429790 w 4564062"/>
              <a:gd name="connsiteY133" fmla="*/ 447508 h 5143499"/>
              <a:gd name="connsiteX134" fmla="*/ 4416474 w 4564062"/>
              <a:gd name="connsiteY134" fmla="*/ 422009 h 5143499"/>
              <a:gd name="connsiteX135" fmla="*/ 4403159 w 4564062"/>
              <a:gd name="connsiteY135" fmla="*/ 396884 h 5143499"/>
              <a:gd name="connsiteX136" fmla="*/ 4407927 w 4564062"/>
              <a:gd name="connsiteY136" fmla="*/ 394675 h 5143499"/>
              <a:gd name="connsiteX137" fmla="*/ 4422969 w 4564062"/>
              <a:gd name="connsiteY137" fmla="*/ 380103 h 5143499"/>
              <a:gd name="connsiteX138" fmla="*/ 4425298 w 4564062"/>
              <a:gd name="connsiteY138" fmla="*/ 364970 h 5143499"/>
              <a:gd name="connsiteX139" fmla="*/ 4416954 w 4564062"/>
              <a:gd name="connsiteY139" fmla="*/ 339627 h 5143499"/>
              <a:gd name="connsiteX140" fmla="*/ 4370040 w 4564062"/>
              <a:gd name="connsiteY140" fmla="*/ 331706 h 5143499"/>
              <a:gd name="connsiteX141" fmla="*/ 3614607 w 4564062"/>
              <a:gd name="connsiteY141" fmla="*/ 331613 h 5143499"/>
              <a:gd name="connsiteX142" fmla="*/ 3614607 w 4564062"/>
              <a:gd name="connsiteY142" fmla="*/ 389747 h 5143499"/>
              <a:gd name="connsiteX143" fmla="*/ 3614607 w 4564062"/>
              <a:gd name="connsiteY143" fmla="*/ 447880 h 5143499"/>
              <a:gd name="connsiteX144" fmla="*/ 3627017 w 4564062"/>
              <a:gd name="connsiteY144" fmla="*/ 447880 h 5143499"/>
              <a:gd name="connsiteX145" fmla="*/ 3639428 w 4564062"/>
              <a:gd name="connsiteY145" fmla="*/ 447880 h 5143499"/>
              <a:gd name="connsiteX146" fmla="*/ 3639428 w 4564062"/>
              <a:gd name="connsiteY146" fmla="*/ 424049 h 5143499"/>
              <a:gd name="connsiteX147" fmla="*/ 3639428 w 4564062"/>
              <a:gd name="connsiteY147" fmla="*/ 400220 h 5143499"/>
              <a:gd name="connsiteX148" fmla="*/ 3648390 w 4564062"/>
              <a:gd name="connsiteY148" fmla="*/ 400220 h 5143499"/>
              <a:gd name="connsiteX149" fmla="*/ 3657352 w 4564062"/>
              <a:gd name="connsiteY149" fmla="*/ 400220 h 5143499"/>
              <a:gd name="connsiteX150" fmla="*/ 3668903 w 4564062"/>
              <a:gd name="connsiteY150" fmla="*/ 424049 h 5143499"/>
              <a:gd name="connsiteX151" fmla="*/ 3680454 w 4564062"/>
              <a:gd name="connsiteY151" fmla="*/ 447880 h 5143499"/>
              <a:gd name="connsiteX152" fmla="*/ 3694272 w 4564062"/>
              <a:gd name="connsiteY152" fmla="*/ 447880 h 5143499"/>
              <a:gd name="connsiteX153" fmla="*/ 3708086 w 4564062"/>
              <a:gd name="connsiteY153" fmla="*/ 447880 h 5143499"/>
              <a:gd name="connsiteX154" fmla="*/ 3705168 w 4564062"/>
              <a:gd name="connsiteY154" fmla="*/ 442668 h 5143499"/>
              <a:gd name="connsiteX155" fmla="*/ 3681266 w 4564062"/>
              <a:gd name="connsiteY155" fmla="*/ 396797 h 5143499"/>
              <a:gd name="connsiteX156" fmla="*/ 3685103 w 4564062"/>
              <a:gd name="connsiteY156" fmla="*/ 394982 h 5143499"/>
              <a:gd name="connsiteX157" fmla="*/ 3699470 w 4564062"/>
              <a:gd name="connsiteY157" fmla="*/ 382271 h 5143499"/>
              <a:gd name="connsiteX158" fmla="*/ 3702805 w 4564062"/>
              <a:gd name="connsiteY158" fmla="*/ 366837 h 5143499"/>
              <a:gd name="connsiteX159" fmla="*/ 3688878 w 4564062"/>
              <a:gd name="connsiteY159" fmla="*/ 335121 h 5143499"/>
              <a:gd name="connsiteX160" fmla="*/ 3683614 w 4564062"/>
              <a:gd name="connsiteY160" fmla="*/ 332203 h 5143499"/>
              <a:gd name="connsiteX161" fmla="*/ 3649110 w 4564062"/>
              <a:gd name="connsiteY161" fmla="*/ 331908 h 5143499"/>
              <a:gd name="connsiteX162" fmla="*/ 3876609 w 4564062"/>
              <a:gd name="connsiteY162" fmla="*/ 329857 h 5143499"/>
              <a:gd name="connsiteX163" fmla="*/ 3858454 w 4564062"/>
              <a:gd name="connsiteY163" fmla="*/ 331211 h 5143499"/>
              <a:gd name="connsiteX164" fmla="*/ 3817160 w 4564062"/>
              <a:gd name="connsiteY164" fmla="*/ 388907 h 5143499"/>
              <a:gd name="connsiteX165" fmla="*/ 3844554 w 4564062"/>
              <a:gd name="connsiteY165" fmla="*/ 444686 h 5143499"/>
              <a:gd name="connsiteX166" fmla="*/ 3863828 w 4564062"/>
              <a:gd name="connsiteY166" fmla="*/ 450281 h 5143499"/>
              <a:gd name="connsiteX167" fmla="*/ 3863827 w 4564062"/>
              <a:gd name="connsiteY167" fmla="*/ 450281 h 5143499"/>
              <a:gd name="connsiteX168" fmla="*/ 3904939 w 4564062"/>
              <a:gd name="connsiteY168" fmla="*/ 445930 h 5143499"/>
              <a:gd name="connsiteX169" fmla="*/ 3907516 w 4564062"/>
              <a:gd name="connsiteY169" fmla="*/ 444950 h 5143499"/>
              <a:gd name="connsiteX170" fmla="*/ 3907516 w 4564062"/>
              <a:gd name="connsiteY170" fmla="*/ 413648 h 5143499"/>
              <a:gd name="connsiteX171" fmla="*/ 3907516 w 4564062"/>
              <a:gd name="connsiteY171" fmla="*/ 382347 h 5143499"/>
              <a:gd name="connsiteX172" fmla="*/ 3888154 w 4564062"/>
              <a:gd name="connsiteY172" fmla="*/ 382347 h 5143499"/>
              <a:gd name="connsiteX173" fmla="*/ 3868792 w 4564062"/>
              <a:gd name="connsiteY173" fmla="*/ 382347 h 5143499"/>
              <a:gd name="connsiteX174" fmla="*/ 3868792 w 4564062"/>
              <a:gd name="connsiteY174" fmla="*/ 391780 h 5143499"/>
              <a:gd name="connsiteX175" fmla="*/ 3868792 w 4564062"/>
              <a:gd name="connsiteY175" fmla="*/ 401213 h 5143499"/>
              <a:gd name="connsiteX176" fmla="*/ 3876239 w 4564062"/>
              <a:gd name="connsiteY176" fmla="*/ 401213 h 5143499"/>
              <a:gd name="connsiteX177" fmla="*/ 3883686 w 4564062"/>
              <a:gd name="connsiteY177" fmla="*/ 401213 h 5143499"/>
              <a:gd name="connsiteX178" fmla="*/ 3883686 w 4564062"/>
              <a:gd name="connsiteY178" fmla="*/ 417517 h 5143499"/>
              <a:gd name="connsiteX179" fmla="*/ 3883686 w 4564062"/>
              <a:gd name="connsiteY179" fmla="*/ 433821 h 5143499"/>
              <a:gd name="connsiteX180" fmla="*/ 3880604 w 4564062"/>
              <a:gd name="connsiteY180" fmla="*/ 434498 h 5143499"/>
              <a:gd name="connsiteX181" fmla="*/ 3871916 w 4564062"/>
              <a:gd name="connsiteY181" fmla="*/ 434485 h 5143499"/>
              <a:gd name="connsiteX182" fmla="*/ 3843251 w 4564062"/>
              <a:gd name="connsiteY182" fmla="*/ 384333 h 5143499"/>
              <a:gd name="connsiteX183" fmla="*/ 3852862 w 4564062"/>
              <a:gd name="connsiteY183" fmla="*/ 354494 h 5143499"/>
              <a:gd name="connsiteX184" fmla="*/ 3893119 w 4564062"/>
              <a:gd name="connsiteY184" fmla="*/ 348079 h 5143499"/>
              <a:gd name="connsiteX185" fmla="*/ 3907306 w 4564062"/>
              <a:gd name="connsiteY185" fmla="*/ 340892 h 5143499"/>
              <a:gd name="connsiteX186" fmla="*/ 3907020 w 4564062"/>
              <a:gd name="connsiteY186" fmla="*/ 332204 h 5143499"/>
              <a:gd name="connsiteX187" fmla="*/ 3898084 w 4564062"/>
              <a:gd name="connsiteY187" fmla="*/ 331039 h 5143499"/>
              <a:gd name="connsiteX188" fmla="*/ 3876609 w 4564062"/>
              <a:gd name="connsiteY188" fmla="*/ 329857 h 5143499"/>
              <a:gd name="connsiteX189" fmla="*/ 4038770 w 4564062"/>
              <a:gd name="connsiteY189" fmla="*/ 329847 h 5143499"/>
              <a:gd name="connsiteX190" fmla="*/ 4034113 w 4564062"/>
              <a:gd name="connsiteY190" fmla="*/ 329966 h 5143499"/>
              <a:gd name="connsiteX191" fmla="*/ 3989964 w 4564062"/>
              <a:gd name="connsiteY191" fmla="*/ 389415 h 5143499"/>
              <a:gd name="connsiteX192" fmla="*/ 4027652 w 4564062"/>
              <a:gd name="connsiteY192" fmla="*/ 449891 h 5143499"/>
              <a:gd name="connsiteX193" fmla="*/ 4070222 w 4564062"/>
              <a:gd name="connsiteY193" fmla="*/ 440365 h 5143499"/>
              <a:gd name="connsiteX194" fmla="*/ 4085372 w 4564062"/>
              <a:gd name="connsiteY194" fmla="*/ 389395 h 5143499"/>
              <a:gd name="connsiteX195" fmla="*/ 4063049 w 4564062"/>
              <a:gd name="connsiteY195" fmla="*/ 334696 h 5143499"/>
              <a:gd name="connsiteX196" fmla="*/ 4038770 w 4564062"/>
              <a:gd name="connsiteY196" fmla="*/ 329847 h 5143499"/>
              <a:gd name="connsiteX197" fmla="*/ 3421237 w 4564062"/>
              <a:gd name="connsiteY197" fmla="*/ 302442 h 5143499"/>
              <a:gd name="connsiteX198" fmla="*/ 3430567 w 4564062"/>
              <a:gd name="connsiteY198" fmla="*/ 311772 h 5143499"/>
              <a:gd name="connsiteX199" fmla="*/ 3421237 w 4564062"/>
              <a:gd name="connsiteY199" fmla="*/ 321102 h 5143499"/>
              <a:gd name="connsiteX200" fmla="*/ 3411907 w 4564062"/>
              <a:gd name="connsiteY200" fmla="*/ 311772 h 5143499"/>
              <a:gd name="connsiteX201" fmla="*/ 3421237 w 4564062"/>
              <a:gd name="connsiteY201" fmla="*/ 302442 h 5143499"/>
              <a:gd name="connsiteX202" fmla="*/ 3513544 w 4564062"/>
              <a:gd name="connsiteY202" fmla="*/ 292535 h 5143499"/>
              <a:gd name="connsiteX203" fmla="*/ 3534534 w 4564062"/>
              <a:gd name="connsiteY203" fmla="*/ 313525 h 5143499"/>
              <a:gd name="connsiteX204" fmla="*/ 3513544 w 4564062"/>
              <a:gd name="connsiteY204" fmla="*/ 334515 h 5143499"/>
              <a:gd name="connsiteX205" fmla="*/ 3492554 w 4564062"/>
              <a:gd name="connsiteY205" fmla="*/ 313525 h 5143499"/>
              <a:gd name="connsiteX206" fmla="*/ 3513544 w 4564062"/>
              <a:gd name="connsiteY206" fmla="*/ 292535 h 5143499"/>
              <a:gd name="connsiteX207" fmla="*/ 3513544 w 4564062"/>
              <a:gd name="connsiteY207" fmla="*/ 268511 h 5143499"/>
              <a:gd name="connsiteX208" fmla="*/ 3468530 w 4564062"/>
              <a:gd name="connsiteY208" fmla="*/ 313525 h 5143499"/>
              <a:gd name="connsiteX209" fmla="*/ 3513544 w 4564062"/>
              <a:gd name="connsiteY209" fmla="*/ 358539 h 5143499"/>
              <a:gd name="connsiteX210" fmla="*/ 3558558 w 4564062"/>
              <a:gd name="connsiteY210" fmla="*/ 313525 h 5143499"/>
              <a:gd name="connsiteX211" fmla="*/ 3513544 w 4564062"/>
              <a:gd name="connsiteY211" fmla="*/ 268511 h 5143499"/>
              <a:gd name="connsiteX212" fmla="*/ 3421237 w 4564062"/>
              <a:gd name="connsiteY212" fmla="*/ 266758 h 5143499"/>
              <a:gd name="connsiteX213" fmla="*/ 3376223 w 4564062"/>
              <a:gd name="connsiteY213" fmla="*/ 311772 h 5143499"/>
              <a:gd name="connsiteX214" fmla="*/ 3421237 w 4564062"/>
              <a:gd name="connsiteY214" fmla="*/ 356786 h 5143499"/>
              <a:gd name="connsiteX215" fmla="*/ 3466251 w 4564062"/>
              <a:gd name="connsiteY215" fmla="*/ 311772 h 5143499"/>
              <a:gd name="connsiteX216" fmla="*/ 3421237 w 4564062"/>
              <a:gd name="connsiteY216" fmla="*/ 266758 h 5143499"/>
              <a:gd name="connsiteX217" fmla="*/ 3772512 w 4564062"/>
              <a:gd name="connsiteY217" fmla="*/ 201648 h 5143499"/>
              <a:gd name="connsiteX218" fmla="*/ 3780569 w 4564062"/>
              <a:gd name="connsiteY218" fmla="*/ 225961 h 5143499"/>
              <a:gd name="connsiteX219" fmla="*/ 3788099 w 4564062"/>
              <a:gd name="connsiteY219" fmla="*/ 250289 h 5143499"/>
              <a:gd name="connsiteX220" fmla="*/ 3773224 w 4564062"/>
              <a:gd name="connsiteY220" fmla="*/ 250289 h 5143499"/>
              <a:gd name="connsiteX221" fmla="*/ 3758346 w 4564062"/>
              <a:gd name="connsiteY221" fmla="*/ 250289 h 5143499"/>
              <a:gd name="connsiteX222" fmla="*/ 3758910 w 4564062"/>
              <a:gd name="connsiteY222" fmla="*/ 248054 h 5143499"/>
              <a:gd name="connsiteX223" fmla="*/ 3772512 w 4564062"/>
              <a:gd name="connsiteY223" fmla="*/ 201648 h 5143499"/>
              <a:gd name="connsiteX224" fmla="*/ 3639428 w 4564062"/>
              <a:gd name="connsiteY224" fmla="*/ 194685 h 5143499"/>
              <a:gd name="connsiteX225" fmla="*/ 3647820 w 4564062"/>
              <a:gd name="connsiteY225" fmla="*/ 194685 h 5143499"/>
              <a:gd name="connsiteX226" fmla="*/ 3677496 w 4564062"/>
              <a:gd name="connsiteY226" fmla="*/ 204696 h 5143499"/>
              <a:gd name="connsiteX227" fmla="*/ 3685159 w 4564062"/>
              <a:gd name="connsiteY227" fmla="*/ 227005 h 5143499"/>
              <a:gd name="connsiteX228" fmla="*/ 3668747 w 4564062"/>
              <a:gd name="connsiteY228" fmla="*/ 276046 h 5143499"/>
              <a:gd name="connsiteX229" fmla="*/ 3651620 w 4564062"/>
              <a:gd name="connsiteY229" fmla="*/ 278936 h 5143499"/>
              <a:gd name="connsiteX230" fmla="*/ 3639428 w 4564062"/>
              <a:gd name="connsiteY230" fmla="*/ 279288 h 5143499"/>
              <a:gd name="connsiteX231" fmla="*/ 3639428 w 4564062"/>
              <a:gd name="connsiteY231" fmla="*/ 236985 h 5143499"/>
              <a:gd name="connsiteX232" fmla="*/ 3421237 w 4564062"/>
              <a:gd name="connsiteY232" fmla="*/ 186488 h 5143499"/>
              <a:gd name="connsiteX233" fmla="*/ 3455188 w 4564062"/>
              <a:gd name="connsiteY233" fmla="*/ 220439 h 5143499"/>
              <a:gd name="connsiteX234" fmla="*/ 3421237 w 4564062"/>
              <a:gd name="connsiteY234" fmla="*/ 254390 h 5143499"/>
              <a:gd name="connsiteX235" fmla="*/ 3387286 w 4564062"/>
              <a:gd name="connsiteY235" fmla="*/ 220439 h 5143499"/>
              <a:gd name="connsiteX236" fmla="*/ 3421237 w 4564062"/>
              <a:gd name="connsiteY236" fmla="*/ 186488 h 5143499"/>
              <a:gd name="connsiteX237" fmla="*/ 3614607 w 4564062"/>
              <a:gd name="connsiteY237" fmla="*/ 178798 h 5143499"/>
              <a:gd name="connsiteX238" fmla="*/ 3614607 w 4564062"/>
              <a:gd name="connsiteY238" fmla="*/ 236940 h 5143499"/>
              <a:gd name="connsiteX239" fmla="*/ 3614607 w 4564062"/>
              <a:gd name="connsiteY239" fmla="*/ 295079 h 5143499"/>
              <a:gd name="connsiteX240" fmla="*/ 3643648 w 4564062"/>
              <a:gd name="connsiteY240" fmla="*/ 294776 h 5143499"/>
              <a:gd name="connsiteX241" fmla="*/ 3672692 w 4564062"/>
              <a:gd name="connsiteY241" fmla="*/ 294472 h 5143499"/>
              <a:gd name="connsiteX242" fmla="*/ 3680491 w 4564062"/>
              <a:gd name="connsiteY242" fmla="*/ 290748 h 5143499"/>
              <a:gd name="connsiteX243" fmla="*/ 3708486 w 4564062"/>
              <a:gd name="connsiteY243" fmla="*/ 255252 h 5143499"/>
              <a:gd name="connsiteX244" fmla="*/ 3709572 w 4564062"/>
              <a:gd name="connsiteY244" fmla="*/ 221549 h 5143499"/>
              <a:gd name="connsiteX245" fmla="*/ 3671314 w 4564062"/>
              <a:gd name="connsiteY245" fmla="*/ 179790 h 5143499"/>
              <a:gd name="connsiteX246" fmla="*/ 3640287 w 4564062"/>
              <a:gd name="connsiteY246" fmla="*/ 178798 h 5143499"/>
              <a:gd name="connsiteX247" fmla="*/ 4068368 w 4564062"/>
              <a:gd name="connsiteY247" fmla="*/ 178797 h 5143499"/>
              <a:gd name="connsiteX248" fmla="*/ 4068368 w 4564062"/>
              <a:gd name="connsiteY248" fmla="*/ 236883 h 5143499"/>
              <a:gd name="connsiteX249" fmla="*/ 4068369 w 4564062"/>
              <a:gd name="connsiteY249" fmla="*/ 294969 h 5143499"/>
              <a:gd name="connsiteX250" fmla="*/ 4080765 w 4564062"/>
              <a:gd name="connsiteY250" fmla="*/ 294969 h 5143499"/>
              <a:gd name="connsiteX251" fmla="*/ 4093160 w 4564062"/>
              <a:gd name="connsiteY251" fmla="*/ 294969 h 5143499"/>
              <a:gd name="connsiteX252" fmla="*/ 4093424 w 4564062"/>
              <a:gd name="connsiteY252" fmla="*/ 267805 h 5143499"/>
              <a:gd name="connsiteX253" fmla="*/ 4093688 w 4564062"/>
              <a:gd name="connsiteY253" fmla="*/ 240641 h 5143499"/>
              <a:gd name="connsiteX254" fmla="*/ 4112917 w 4564062"/>
              <a:gd name="connsiteY254" fmla="*/ 267805 h 5143499"/>
              <a:gd name="connsiteX255" fmla="*/ 4132145 w 4564062"/>
              <a:gd name="connsiteY255" fmla="*/ 294969 h 5143499"/>
              <a:gd name="connsiteX256" fmla="*/ 4147389 w 4564062"/>
              <a:gd name="connsiteY256" fmla="*/ 294969 h 5143499"/>
              <a:gd name="connsiteX257" fmla="*/ 4162634 w 4564062"/>
              <a:gd name="connsiteY257" fmla="*/ 294969 h 5143499"/>
              <a:gd name="connsiteX258" fmla="*/ 4140916 w 4564062"/>
              <a:gd name="connsiteY258" fmla="*/ 265449 h 5143499"/>
              <a:gd name="connsiteX259" fmla="*/ 4119198 w 4564062"/>
              <a:gd name="connsiteY259" fmla="*/ 235929 h 5143499"/>
              <a:gd name="connsiteX260" fmla="*/ 4120947 w 4564062"/>
              <a:gd name="connsiteY260" fmla="*/ 233428 h 5143499"/>
              <a:gd name="connsiteX261" fmla="*/ 4155746 w 4564062"/>
              <a:gd name="connsiteY261" fmla="*/ 179267 h 5143499"/>
              <a:gd name="connsiteX262" fmla="*/ 4141931 w 4564062"/>
              <a:gd name="connsiteY262" fmla="*/ 178797 h 5143499"/>
              <a:gd name="connsiteX263" fmla="*/ 4128117 w 4564062"/>
              <a:gd name="connsiteY263" fmla="*/ 178797 h 5143499"/>
              <a:gd name="connsiteX264" fmla="*/ 4110903 w 4564062"/>
              <a:gd name="connsiteY264" fmla="*/ 206605 h 5143499"/>
              <a:gd name="connsiteX265" fmla="*/ 4093688 w 4564062"/>
              <a:gd name="connsiteY265" fmla="*/ 234413 h 5143499"/>
              <a:gd name="connsiteX266" fmla="*/ 4093424 w 4564062"/>
              <a:gd name="connsiteY266" fmla="*/ 206605 h 5143499"/>
              <a:gd name="connsiteX267" fmla="*/ 4093160 w 4564062"/>
              <a:gd name="connsiteY267" fmla="*/ 178797 h 5143499"/>
              <a:gd name="connsiteX268" fmla="*/ 4080764 w 4564062"/>
              <a:gd name="connsiteY268" fmla="*/ 178797 h 5143499"/>
              <a:gd name="connsiteX269" fmla="*/ 4182554 w 4564062"/>
              <a:gd name="connsiteY269" fmla="*/ 178797 h 5143499"/>
              <a:gd name="connsiteX270" fmla="*/ 4182554 w 4564062"/>
              <a:gd name="connsiteY270" fmla="*/ 236883 h 5143499"/>
              <a:gd name="connsiteX271" fmla="*/ 4182554 w 4564062"/>
              <a:gd name="connsiteY271" fmla="*/ 294969 h 5143499"/>
              <a:gd name="connsiteX272" fmla="*/ 4219292 w 4564062"/>
              <a:gd name="connsiteY272" fmla="*/ 294969 h 5143499"/>
              <a:gd name="connsiteX273" fmla="*/ 4256030 w 4564062"/>
              <a:gd name="connsiteY273" fmla="*/ 294969 h 5143499"/>
              <a:gd name="connsiteX274" fmla="*/ 4256030 w 4564062"/>
              <a:gd name="connsiteY274" fmla="*/ 287026 h 5143499"/>
              <a:gd name="connsiteX275" fmla="*/ 4256030 w 4564062"/>
              <a:gd name="connsiteY275" fmla="*/ 279082 h 5143499"/>
              <a:gd name="connsiteX276" fmla="*/ 4231704 w 4564062"/>
              <a:gd name="connsiteY276" fmla="*/ 279082 h 5143499"/>
              <a:gd name="connsiteX277" fmla="*/ 4207377 w 4564062"/>
              <a:gd name="connsiteY277" fmla="*/ 279082 h 5143499"/>
              <a:gd name="connsiteX278" fmla="*/ 4207377 w 4564062"/>
              <a:gd name="connsiteY278" fmla="*/ 260713 h 5143499"/>
              <a:gd name="connsiteX279" fmla="*/ 4207377 w 4564062"/>
              <a:gd name="connsiteY279" fmla="*/ 242344 h 5143499"/>
              <a:gd name="connsiteX280" fmla="*/ 4225746 w 4564062"/>
              <a:gd name="connsiteY280" fmla="*/ 242344 h 5143499"/>
              <a:gd name="connsiteX281" fmla="*/ 4244115 w 4564062"/>
              <a:gd name="connsiteY281" fmla="*/ 242344 h 5143499"/>
              <a:gd name="connsiteX282" fmla="*/ 4244115 w 4564062"/>
              <a:gd name="connsiteY282" fmla="*/ 233904 h 5143499"/>
              <a:gd name="connsiteX283" fmla="*/ 4244115 w 4564062"/>
              <a:gd name="connsiteY283" fmla="*/ 225465 h 5143499"/>
              <a:gd name="connsiteX284" fmla="*/ 4225746 w 4564062"/>
              <a:gd name="connsiteY284" fmla="*/ 225465 h 5143499"/>
              <a:gd name="connsiteX285" fmla="*/ 4207377 w 4564062"/>
              <a:gd name="connsiteY285" fmla="*/ 225465 h 5143499"/>
              <a:gd name="connsiteX286" fmla="*/ 4207377 w 4564062"/>
              <a:gd name="connsiteY286" fmla="*/ 210571 h 5143499"/>
              <a:gd name="connsiteX287" fmla="*/ 4207377 w 4564062"/>
              <a:gd name="connsiteY287" fmla="*/ 195677 h 5143499"/>
              <a:gd name="connsiteX288" fmla="*/ 4231207 w 4564062"/>
              <a:gd name="connsiteY288" fmla="*/ 195677 h 5143499"/>
              <a:gd name="connsiteX289" fmla="*/ 4255037 w 4564062"/>
              <a:gd name="connsiteY289" fmla="*/ 195677 h 5143499"/>
              <a:gd name="connsiteX290" fmla="*/ 4255037 w 4564062"/>
              <a:gd name="connsiteY290" fmla="*/ 187237 h 5143499"/>
              <a:gd name="connsiteX291" fmla="*/ 4255037 w 4564062"/>
              <a:gd name="connsiteY291" fmla="*/ 178797 h 5143499"/>
              <a:gd name="connsiteX292" fmla="*/ 4218796 w 4564062"/>
              <a:gd name="connsiteY292" fmla="*/ 178797 h 5143499"/>
              <a:gd name="connsiteX293" fmla="*/ 3788116 w 4564062"/>
              <a:gd name="connsiteY293" fmla="*/ 178747 h 5143499"/>
              <a:gd name="connsiteX294" fmla="*/ 3773181 w 4564062"/>
              <a:gd name="connsiteY294" fmla="*/ 179022 h 5143499"/>
              <a:gd name="connsiteX295" fmla="*/ 3758247 w 4564062"/>
              <a:gd name="connsiteY295" fmla="*/ 179294 h 5143499"/>
              <a:gd name="connsiteX296" fmla="*/ 3739540 w 4564062"/>
              <a:gd name="connsiteY296" fmla="*/ 235394 h 5143499"/>
              <a:gd name="connsiteX297" fmla="*/ 3720278 w 4564062"/>
              <a:gd name="connsiteY297" fmla="*/ 293233 h 5143499"/>
              <a:gd name="connsiteX298" fmla="*/ 3732473 w 4564062"/>
              <a:gd name="connsiteY298" fmla="*/ 294971 h 5143499"/>
              <a:gd name="connsiteX299" fmla="*/ 3745224 w 4564062"/>
              <a:gd name="connsiteY299" fmla="*/ 294971 h 5143499"/>
              <a:gd name="connsiteX300" fmla="*/ 3749171 w 4564062"/>
              <a:gd name="connsiteY300" fmla="*/ 281055 h 5143499"/>
              <a:gd name="connsiteX301" fmla="*/ 3753116 w 4564062"/>
              <a:gd name="connsiteY301" fmla="*/ 267138 h 5143499"/>
              <a:gd name="connsiteX302" fmla="*/ 3773340 w 4564062"/>
              <a:gd name="connsiteY302" fmla="*/ 267402 h 5143499"/>
              <a:gd name="connsiteX303" fmla="*/ 3793561 w 4564062"/>
              <a:gd name="connsiteY303" fmla="*/ 267666 h 5143499"/>
              <a:gd name="connsiteX304" fmla="*/ 3797725 w 4564062"/>
              <a:gd name="connsiteY304" fmla="*/ 281069 h 5143499"/>
              <a:gd name="connsiteX305" fmla="*/ 3801891 w 4564062"/>
              <a:gd name="connsiteY305" fmla="*/ 294472 h 5143499"/>
              <a:gd name="connsiteX306" fmla="*/ 3814491 w 4564062"/>
              <a:gd name="connsiteY306" fmla="*/ 294750 h 5143499"/>
              <a:gd name="connsiteX307" fmla="*/ 3827089 w 4564062"/>
              <a:gd name="connsiteY307" fmla="*/ 294231 h 5143499"/>
              <a:gd name="connsiteX308" fmla="*/ 3794687 w 4564062"/>
              <a:gd name="connsiteY308" fmla="*/ 197887 h 5143499"/>
              <a:gd name="connsiteX309" fmla="*/ 3847941 w 4564062"/>
              <a:gd name="connsiteY309" fmla="*/ 178742 h 5143499"/>
              <a:gd name="connsiteX310" fmla="*/ 3847941 w 4564062"/>
              <a:gd name="connsiteY310" fmla="*/ 236855 h 5143499"/>
              <a:gd name="connsiteX311" fmla="*/ 3847941 w 4564062"/>
              <a:gd name="connsiteY311" fmla="*/ 294969 h 5143499"/>
              <a:gd name="connsiteX312" fmla="*/ 3858853 w 4564062"/>
              <a:gd name="connsiteY312" fmla="*/ 294969 h 5143499"/>
              <a:gd name="connsiteX313" fmla="*/ 3869764 w 4564062"/>
              <a:gd name="connsiteY313" fmla="*/ 294969 h 5143499"/>
              <a:gd name="connsiteX314" fmla="*/ 3870023 w 4564062"/>
              <a:gd name="connsiteY314" fmla="*/ 254131 h 5143499"/>
              <a:gd name="connsiteX315" fmla="*/ 3870282 w 4564062"/>
              <a:gd name="connsiteY315" fmla="*/ 213294 h 5143499"/>
              <a:gd name="connsiteX316" fmla="*/ 3893173 w 4564062"/>
              <a:gd name="connsiteY316" fmla="*/ 253883 h 5143499"/>
              <a:gd name="connsiteX317" fmla="*/ 3916064 w 4564062"/>
              <a:gd name="connsiteY317" fmla="*/ 294473 h 5143499"/>
              <a:gd name="connsiteX318" fmla="*/ 3928670 w 4564062"/>
              <a:gd name="connsiteY318" fmla="*/ 294751 h 5143499"/>
              <a:gd name="connsiteX319" fmla="*/ 3941276 w 4564062"/>
              <a:gd name="connsiteY319" fmla="*/ 295029 h 5143499"/>
              <a:gd name="connsiteX320" fmla="*/ 3941276 w 4564062"/>
              <a:gd name="connsiteY320" fmla="*/ 236913 h 5143499"/>
              <a:gd name="connsiteX321" fmla="*/ 3941276 w 4564062"/>
              <a:gd name="connsiteY321" fmla="*/ 178798 h 5143499"/>
              <a:gd name="connsiteX322" fmla="*/ 3929869 w 4564062"/>
              <a:gd name="connsiteY322" fmla="*/ 178798 h 5143499"/>
              <a:gd name="connsiteX323" fmla="*/ 3918462 w 4564062"/>
              <a:gd name="connsiteY323" fmla="*/ 178798 h 5143499"/>
              <a:gd name="connsiteX324" fmla="*/ 3918203 w 4564062"/>
              <a:gd name="connsiteY324" fmla="*/ 217228 h 5143499"/>
              <a:gd name="connsiteX325" fmla="*/ 3917943 w 4564062"/>
              <a:gd name="connsiteY325" fmla="*/ 255659 h 5143499"/>
              <a:gd name="connsiteX326" fmla="*/ 3896552 w 4564062"/>
              <a:gd name="connsiteY326" fmla="*/ 217476 h 5143499"/>
              <a:gd name="connsiteX327" fmla="*/ 3875161 w 4564062"/>
              <a:gd name="connsiteY327" fmla="*/ 179294 h 5143499"/>
              <a:gd name="connsiteX328" fmla="*/ 3861551 w 4564062"/>
              <a:gd name="connsiteY328" fmla="*/ 179018 h 5143499"/>
              <a:gd name="connsiteX329" fmla="*/ 4010876 w 4564062"/>
              <a:gd name="connsiteY329" fmla="*/ 176963 h 5143499"/>
              <a:gd name="connsiteX330" fmla="*/ 3995369 w 4564062"/>
              <a:gd name="connsiteY330" fmla="*/ 177893 h 5143499"/>
              <a:gd name="connsiteX331" fmla="*/ 3969496 w 4564062"/>
              <a:gd name="connsiteY331" fmla="*/ 197895 h 5143499"/>
              <a:gd name="connsiteX332" fmla="*/ 3967863 w 4564062"/>
              <a:gd name="connsiteY332" fmla="*/ 210179 h 5143499"/>
              <a:gd name="connsiteX333" fmla="*/ 3993758 w 4564062"/>
              <a:gd name="connsiteY333" fmla="*/ 241821 h 5143499"/>
              <a:gd name="connsiteX334" fmla="*/ 4014798 w 4564062"/>
              <a:gd name="connsiteY334" fmla="*/ 257833 h 5143499"/>
              <a:gd name="connsiteX335" fmla="*/ 4014074 w 4564062"/>
              <a:gd name="connsiteY335" fmla="*/ 274937 h 5143499"/>
              <a:gd name="connsiteX336" fmla="*/ 3969784 w 4564062"/>
              <a:gd name="connsiteY336" fmla="*/ 275379 h 5143499"/>
              <a:gd name="connsiteX337" fmla="*/ 3968295 w 4564062"/>
              <a:gd name="connsiteY337" fmla="*/ 284624 h 5143499"/>
              <a:gd name="connsiteX338" fmla="*/ 3968580 w 4564062"/>
              <a:gd name="connsiteY338" fmla="*/ 294388 h 5143499"/>
              <a:gd name="connsiteX339" fmla="*/ 3972508 w 4564062"/>
              <a:gd name="connsiteY339" fmla="*/ 295202 h 5143499"/>
              <a:gd name="connsiteX340" fmla="*/ 3982933 w 4564062"/>
              <a:gd name="connsiteY340" fmla="*/ 296857 h 5143499"/>
              <a:gd name="connsiteX341" fmla="*/ 4038732 w 4564062"/>
              <a:gd name="connsiteY341" fmla="*/ 277886 h 5143499"/>
              <a:gd name="connsiteX342" fmla="*/ 4039744 w 4564062"/>
              <a:gd name="connsiteY342" fmla="*/ 248953 h 5143499"/>
              <a:gd name="connsiteX343" fmla="*/ 4011772 w 4564062"/>
              <a:gd name="connsiteY343" fmla="*/ 224953 h 5143499"/>
              <a:gd name="connsiteX344" fmla="*/ 3991917 w 4564062"/>
              <a:gd name="connsiteY344" fmla="*/ 204786 h 5143499"/>
              <a:gd name="connsiteX345" fmla="*/ 4001934 w 4564062"/>
              <a:gd name="connsiteY345" fmla="*/ 193655 h 5143499"/>
              <a:gd name="connsiteX346" fmla="*/ 4027659 w 4564062"/>
              <a:gd name="connsiteY346" fmla="*/ 195615 h 5143499"/>
              <a:gd name="connsiteX347" fmla="*/ 4034896 w 4564062"/>
              <a:gd name="connsiteY347" fmla="*/ 197651 h 5143499"/>
              <a:gd name="connsiteX348" fmla="*/ 4035392 w 4564062"/>
              <a:gd name="connsiteY348" fmla="*/ 188975 h 5143499"/>
              <a:gd name="connsiteX349" fmla="*/ 4035106 w 4564062"/>
              <a:gd name="connsiteY349" fmla="*/ 180287 h 5143499"/>
              <a:gd name="connsiteX350" fmla="*/ 4027163 w 4564062"/>
              <a:gd name="connsiteY350" fmla="*/ 178633 h 5143499"/>
              <a:gd name="connsiteX351" fmla="*/ 4010876 w 4564062"/>
              <a:gd name="connsiteY351" fmla="*/ 176963 h 5143499"/>
              <a:gd name="connsiteX352" fmla="*/ 3421237 w 4564062"/>
              <a:gd name="connsiteY352" fmla="*/ 175425 h 5143499"/>
              <a:gd name="connsiteX353" fmla="*/ 3376223 w 4564062"/>
              <a:gd name="connsiteY353" fmla="*/ 220439 h 5143499"/>
              <a:gd name="connsiteX354" fmla="*/ 3421237 w 4564062"/>
              <a:gd name="connsiteY354" fmla="*/ 265453 h 5143499"/>
              <a:gd name="connsiteX355" fmla="*/ 3466251 w 4564062"/>
              <a:gd name="connsiteY355" fmla="*/ 220439 h 5143499"/>
              <a:gd name="connsiteX356" fmla="*/ 3421237 w 4564062"/>
              <a:gd name="connsiteY356" fmla="*/ 175425 h 5143499"/>
              <a:gd name="connsiteX357" fmla="*/ 0 w 4564062"/>
              <a:gd name="connsiteY357" fmla="*/ 0 h 5143499"/>
              <a:gd name="connsiteX358" fmla="*/ 4564062 w 4564062"/>
              <a:gd name="connsiteY358" fmla="*/ 0 h 5143499"/>
              <a:gd name="connsiteX359" fmla="*/ 4564062 w 4564062"/>
              <a:gd name="connsiteY359" fmla="*/ 5143499 h 5143499"/>
              <a:gd name="connsiteX360" fmla="*/ 0 w 4564062"/>
              <a:gd name="connsiteY360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</a:cxnLst>
            <a:rect l="l" t="t" r="r" b="b"/>
            <a:pathLst>
              <a:path w="4564062" h="5143499">
                <a:moveTo>
                  <a:pt x="3421237" y="377170"/>
                </a:moveTo>
                <a:cubicBezTo>
                  <a:pt x="3436292" y="377170"/>
                  <a:pt x="3448497" y="389375"/>
                  <a:pt x="3448497" y="404430"/>
                </a:cubicBezTo>
                <a:cubicBezTo>
                  <a:pt x="3448497" y="419485"/>
                  <a:pt x="3436292" y="431690"/>
                  <a:pt x="3421237" y="431690"/>
                </a:cubicBezTo>
                <a:cubicBezTo>
                  <a:pt x="3406182" y="431690"/>
                  <a:pt x="3393977" y="419485"/>
                  <a:pt x="3393977" y="404430"/>
                </a:cubicBezTo>
                <a:cubicBezTo>
                  <a:pt x="3393977" y="389375"/>
                  <a:pt x="3406182" y="377170"/>
                  <a:pt x="3421237" y="377170"/>
                </a:cubicBezTo>
                <a:close/>
                <a:moveTo>
                  <a:pt x="3513544" y="365955"/>
                </a:moveTo>
                <a:cubicBezTo>
                  <a:pt x="3534793" y="365955"/>
                  <a:pt x="3552019" y="383181"/>
                  <a:pt x="3552019" y="404430"/>
                </a:cubicBezTo>
                <a:cubicBezTo>
                  <a:pt x="3552019" y="425679"/>
                  <a:pt x="3534793" y="442905"/>
                  <a:pt x="3513544" y="442905"/>
                </a:cubicBezTo>
                <a:cubicBezTo>
                  <a:pt x="3492295" y="442905"/>
                  <a:pt x="3475069" y="425679"/>
                  <a:pt x="3475069" y="404430"/>
                </a:cubicBezTo>
                <a:cubicBezTo>
                  <a:pt x="3475069" y="383181"/>
                  <a:pt x="3492295" y="365955"/>
                  <a:pt x="3513544" y="365955"/>
                </a:cubicBezTo>
                <a:close/>
                <a:moveTo>
                  <a:pt x="3421237" y="359416"/>
                </a:moveTo>
                <a:cubicBezTo>
                  <a:pt x="3396376" y="359416"/>
                  <a:pt x="3376223" y="379569"/>
                  <a:pt x="3376223" y="404430"/>
                </a:cubicBezTo>
                <a:cubicBezTo>
                  <a:pt x="3376223" y="429291"/>
                  <a:pt x="3396376" y="449444"/>
                  <a:pt x="3421237" y="449444"/>
                </a:cubicBezTo>
                <a:cubicBezTo>
                  <a:pt x="3446098" y="449444"/>
                  <a:pt x="3466251" y="429291"/>
                  <a:pt x="3466251" y="404430"/>
                </a:cubicBezTo>
                <a:cubicBezTo>
                  <a:pt x="3466251" y="379569"/>
                  <a:pt x="3446098" y="359416"/>
                  <a:pt x="3421237" y="359416"/>
                </a:cubicBezTo>
                <a:close/>
                <a:moveTo>
                  <a:pt x="3513544" y="359416"/>
                </a:moveTo>
                <a:cubicBezTo>
                  <a:pt x="3488683" y="359416"/>
                  <a:pt x="3468530" y="379569"/>
                  <a:pt x="3468530" y="404430"/>
                </a:cubicBezTo>
                <a:cubicBezTo>
                  <a:pt x="3468530" y="429291"/>
                  <a:pt x="3488683" y="449444"/>
                  <a:pt x="3513544" y="449444"/>
                </a:cubicBezTo>
                <a:cubicBezTo>
                  <a:pt x="3538405" y="449444"/>
                  <a:pt x="3558558" y="429291"/>
                  <a:pt x="3558558" y="404430"/>
                </a:cubicBezTo>
                <a:cubicBezTo>
                  <a:pt x="3558558" y="379569"/>
                  <a:pt x="3538405" y="359416"/>
                  <a:pt x="3513544" y="359416"/>
                </a:cubicBezTo>
                <a:close/>
                <a:moveTo>
                  <a:pt x="3639428" y="347595"/>
                </a:moveTo>
                <a:lnTo>
                  <a:pt x="3653427" y="347595"/>
                </a:lnTo>
                <a:cubicBezTo>
                  <a:pt x="3664118" y="347595"/>
                  <a:pt x="3668206" y="347964"/>
                  <a:pt x="3670727" y="349160"/>
                </a:cubicBezTo>
                <a:cubicBezTo>
                  <a:pt x="3675517" y="351433"/>
                  <a:pt x="3677624" y="356395"/>
                  <a:pt x="3677641" y="365467"/>
                </a:cubicBezTo>
                <a:cubicBezTo>
                  <a:pt x="3677660" y="373949"/>
                  <a:pt x="3675542" y="379369"/>
                  <a:pt x="3670883" y="382779"/>
                </a:cubicBezTo>
                <a:cubicBezTo>
                  <a:pt x="3668422" y="384579"/>
                  <a:pt x="3666343" y="384870"/>
                  <a:pt x="3653756" y="385169"/>
                </a:cubicBezTo>
                <a:lnTo>
                  <a:pt x="3639428" y="385512"/>
                </a:lnTo>
                <a:lnTo>
                  <a:pt x="3639428" y="366553"/>
                </a:lnTo>
                <a:close/>
                <a:moveTo>
                  <a:pt x="4362271" y="347593"/>
                </a:moveTo>
                <a:lnTo>
                  <a:pt x="4376421" y="347608"/>
                </a:lnTo>
                <a:cubicBezTo>
                  <a:pt x="4391718" y="347624"/>
                  <a:pt x="4393935" y="348182"/>
                  <a:pt x="4397425" y="352880"/>
                </a:cubicBezTo>
                <a:cubicBezTo>
                  <a:pt x="4399054" y="355074"/>
                  <a:pt x="4399582" y="357474"/>
                  <a:pt x="4399852" y="363935"/>
                </a:cubicBezTo>
                <a:cubicBezTo>
                  <a:pt x="4400317" y="375026"/>
                  <a:pt x="4398046" y="380538"/>
                  <a:pt x="4391855" y="383348"/>
                </a:cubicBezTo>
                <a:lnTo>
                  <a:pt x="4391855" y="383345"/>
                </a:lnTo>
                <a:cubicBezTo>
                  <a:pt x="4388354" y="384934"/>
                  <a:pt x="4385327" y="385284"/>
                  <a:pt x="4374932" y="385302"/>
                </a:cubicBezTo>
                <a:lnTo>
                  <a:pt x="4362271" y="385325"/>
                </a:lnTo>
                <a:lnTo>
                  <a:pt x="4362271" y="366459"/>
                </a:lnTo>
                <a:close/>
                <a:moveTo>
                  <a:pt x="4038225" y="345385"/>
                </a:moveTo>
                <a:cubicBezTo>
                  <a:pt x="4049082" y="345340"/>
                  <a:pt x="4054812" y="350185"/>
                  <a:pt x="4057933" y="362050"/>
                </a:cubicBezTo>
                <a:cubicBezTo>
                  <a:pt x="4061363" y="375087"/>
                  <a:pt x="4060780" y="410221"/>
                  <a:pt x="4056955" y="421063"/>
                </a:cubicBezTo>
                <a:cubicBezTo>
                  <a:pt x="4055265" y="425852"/>
                  <a:pt x="4051510" y="430387"/>
                  <a:pt x="4047505" y="432481"/>
                </a:cubicBezTo>
                <a:cubicBezTo>
                  <a:pt x="4043497" y="434576"/>
                  <a:pt x="4036537" y="435034"/>
                  <a:pt x="4031172" y="433553"/>
                </a:cubicBezTo>
                <a:cubicBezTo>
                  <a:pt x="4024936" y="431831"/>
                  <a:pt x="4020403" y="427053"/>
                  <a:pt x="4018236" y="419914"/>
                </a:cubicBezTo>
                <a:cubicBezTo>
                  <a:pt x="4015699" y="411566"/>
                  <a:pt x="4014493" y="391065"/>
                  <a:pt x="4015670" y="376392"/>
                </a:cubicBezTo>
                <a:cubicBezTo>
                  <a:pt x="4017567" y="352734"/>
                  <a:pt x="4022865" y="345449"/>
                  <a:pt x="4038225" y="345385"/>
                </a:cubicBezTo>
                <a:close/>
                <a:moveTo>
                  <a:pt x="3728792" y="331708"/>
                </a:moveTo>
                <a:lnTo>
                  <a:pt x="3728792" y="389794"/>
                </a:lnTo>
                <a:lnTo>
                  <a:pt x="3728792" y="447880"/>
                </a:lnTo>
                <a:lnTo>
                  <a:pt x="3764902" y="447880"/>
                </a:lnTo>
                <a:lnTo>
                  <a:pt x="3801013" y="447880"/>
                </a:lnTo>
                <a:lnTo>
                  <a:pt x="3802700" y="441674"/>
                </a:lnTo>
                <a:cubicBezTo>
                  <a:pt x="3803628" y="438261"/>
                  <a:pt x="3804609" y="434694"/>
                  <a:pt x="3804878" y="433747"/>
                </a:cubicBezTo>
                <a:cubicBezTo>
                  <a:pt x="3805334" y="432151"/>
                  <a:pt x="3803485" y="432007"/>
                  <a:pt x="3779244" y="431762"/>
                </a:cubicBezTo>
                <a:lnTo>
                  <a:pt x="3753118" y="431497"/>
                </a:lnTo>
                <a:lnTo>
                  <a:pt x="3753118" y="413128"/>
                </a:lnTo>
                <a:lnTo>
                  <a:pt x="3753118" y="394759"/>
                </a:lnTo>
                <a:lnTo>
                  <a:pt x="3771735" y="394488"/>
                </a:lnTo>
                <a:lnTo>
                  <a:pt x="3790352" y="394218"/>
                </a:lnTo>
                <a:lnTo>
                  <a:pt x="3790352" y="386319"/>
                </a:lnTo>
                <a:lnTo>
                  <a:pt x="3790352" y="378419"/>
                </a:lnTo>
                <a:lnTo>
                  <a:pt x="3771735" y="378149"/>
                </a:lnTo>
                <a:lnTo>
                  <a:pt x="3753118" y="377879"/>
                </a:lnTo>
                <a:lnTo>
                  <a:pt x="3753118" y="362985"/>
                </a:lnTo>
                <a:lnTo>
                  <a:pt x="3753118" y="348091"/>
                </a:lnTo>
                <a:lnTo>
                  <a:pt x="3776700" y="347825"/>
                </a:lnTo>
                <a:lnTo>
                  <a:pt x="3800282" y="347559"/>
                </a:lnTo>
                <a:lnTo>
                  <a:pt x="3800282" y="339633"/>
                </a:lnTo>
                <a:lnTo>
                  <a:pt x="3800282" y="331708"/>
                </a:lnTo>
                <a:lnTo>
                  <a:pt x="3764537" y="331708"/>
                </a:lnTo>
                <a:close/>
                <a:moveTo>
                  <a:pt x="3940282" y="331708"/>
                </a:moveTo>
                <a:lnTo>
                  <a:pt x="3940282" y="389794"/>
                </a:lnTo>
                <a:lnTo>
                  <a:pt x="3940282" y="447880"/>
                </a:lnTo>
                <a:lnTo>
                  <a:pt x="3952198" y="447880"/>
                </a:lnTo>
                <a:lnTo>
                  <a:pt x="3964113" y="447880"/>
                </a:lnTo>
                <a:lnTo>
                  <a:pt x="3964113" y="389794"/>
                </a:lnTo>
                <a:lnTo>
                  <a:pt x="3964113" y="331708"/>
                </a:lnTo>
                <a:lnTo>
                  <a:pt x="3952198" y="331708"/>
                </a:lnTo>
                <a:close/>
                <a:moveTo>
                  <a:pt x="4115037" y="331708"/>
                </a:moveTo>
                <a:lnTo>
                  <a:pt x="4115037" y="389794"/>
                </a:lnTo>
                <a:lnTo>
                  <a:pt x="4115032" y="447880"/>
                </a:lnTo>
                <a:lnTo>
                  <a:pt x="4125955" y="447880"/>
                </a:lnTo>
                <a:lnTo>
                  <a:pt x="4136876" y="447880"/>
                </a:lnTo>
                <a:lnTo>
                  <a:pt x="4136876" y="406452"/>
                </a:lnTo>
                <a:lnTo>
                  <a:pt x="4136876" y="365025"/>
                </a:lnTo>
                <a:lnTo>
                  <a:pt x="4160505" y="406204"/>
                </a:lnTo>
                <a:lnTo>
                  <a:pt x="4184134" y="447383"/>
                </a:lnTo>
                <a:lnTo>
                  <a:pt x="4196251" y="447662"/>
                </a:lnTo>
                <a:lnTo>
                  <a:pt x="4208367" y="447941"/>
                </a:lnTo>
                <a:lnTo>
                  <a:pt x="4208367" y="389824"/>
                </a:lnTo>
                <a:lnTo>
                  <a:pt x="4208367" y="331708"/>
                </a:lnTo>
                <a:lnTo>
                  <a:pt x="4197445" y="331708"/>
                </a:lnTo>
                <a:lnTo>
                  <a:pt x="4186523" y="331708"/>
                </a:lnTo>
                <a:lnTo>
                  <a:pt x="4186495" y="370680"/>
                </a:lnTo>
                <a:cubicBezTo>
                  <a:pt x="4186468" y="404736"/>
                  <a:pt x="4186284" y="409415"/>
                  <a:pt x="4185040" y="407772"/>
                </a:cubicBezTo>
                <a:cubicBezTo>
                  <a:pt x="4184257" y="406738"/>
                  <a:pt x="4174149" y="389200"/>
                  <a:pt x="4162576" y="368800"/>
                </a:cubicBezTo>
                <a:lnTo>
                  <a:pt x="4141536" y="331708"/>
                </a:lnTo>
                <a:lnTo>
                  <a:pt x="4128286" y="331708"/>
                </a:lnTo>
                <a:close/>
                <a:moveTo>
                  <a:pt x="4241136" y="331708"/>
                </a:moveTo>
                <a:lnTo>
                  <a:pt x="4241136" y="389794"/>
                </a:lnTo>
                <a:lnTo>
                  <a:pt x="4241136" y="447880"/>
                </a:lnTo>
                <a:lnTo>
                  <a:pt x="4277874" y="447880"/>
                </a:lnTo>
                <a:lnTo>
                  <a:pt x="4314612" y="447880"/>
                </a:lnTo>
                <a:lnTo>
                  <a:pt x="4314612" y="439954"/>
                </a:lnTo>
                <a:lnTo>
                  <a:pt x="4314612" y="432028"/>
                </a:lnTo>
                <a:lnTo>
                  <a:pt x="4290037" y="431762"/>
                </a:lnTo>
                <a:lnTo>
                  <a:pt x="4265463" y="431497"/>
                </a:lnTo>
                <a:lnTo>
                  <a:pt x="4265463" y="413128"/>
                </a:lnTo>
                <a:lnTo>
                  <a:pt x="4265463" y="394758"/>
                </a:lnTo>
                <a:lnTo>
                  <a:pt x="4284080" y="394488"/>
                </a:lnTo>
                <a:lnTo>
                  <a:pt x="4302697" y="394218"/>
                </a:lnTo>
                <a:lnTo>
                  <a:pt x="4302697" y="386319"/>
                </a:lnTo>
                <a:lnTo>
                  <a:pt x="4302697" y="378419"/>
                </a:lnTo>
                <a:lnTo>
                  <a:pt x="4284080" y="378149"/>
                </a:lnTo>
                <a:lnTo>
                  <a:pt x="4265463" y="377879"/>
                </a:lnTo>
                <a:lnTo>
                  <a:pt x="4265463" y="362985"/>
                </a:lnTo>
                <a:lnTo>
                  <a:pt x="4265463" y="348091"/>
                </a:lnTo>
                <a:lnTo>
                  <a:pt x="4289045" y="347825"/>
                </a:lnTo>
                <a:lnTo>
                  <a:pt x="4312626" y="347559"/>
                </a:lnTo>
                <a:lnTo>
                  <a:pt x="4312626" y="339633"/>
                </a:lnTo>
                <a:lnTo>
                  <a:pt x="4312626" y="331708"/>
                </a:lnTo>
                <a:lnTo>
                  <a:pt x="4276881" y="331708"/>
                </a:lnTo>
                <a:close/>
                <a:moveTo>
                  <a:pt x="4337450" y="331706"/>
                </a:moveTo>
                <a:lnTo>
                  <a:pt x="4337450" y="389794"/>
                </a:lnTo>
                <a:lnTo>
                  <a:pt x="4337450" y="447879"/>
                </a:lnTo>
                <a:lnTo>
                  <a:pt x="4349861" y="447879"/>
                </a:lnTo>
                <a:lnTo>
                  <a:pt x="4362271" y="447879"/>
                </a:lnTo>
                <a:lnTo>
                  <a:pt x="4362271" y="424048"/>
                </a:lnTo>
                <a:lnTo>
                  <a:pt x="4362271" y="400219"/>
                </a:lnTo>
                <a:lnTo>
                  <a:pt x="4371001" y="400219"/>
                </a:lnTo>
                <a:lnTo>
                  <a:pt x="4379731" y="400219"/>
                </a:lnTo>
                <a:lnTo>
                  <a:pt x="4391276" y="424048"/>
                </a:lnTo>
                <a:lnTo>
                  <a:pt x="4402824" y="447879"/>
                </a:lnTo>
                <a:lnTo>
                  <a:pt x="4416307" y="447879"/>
                </a:lnTo>
                <a:cubicBezTo>
                  <a:pt x="4423723" y="447879"/>
                  <a:pt x="4429790" y="447712"/>
                  <a:pt x="4429790" y="447508"/>
                </a:cubicBezTo>
                <a:cubicBezTo>
                  <a:pt x="4429790" y="447304"/>
                  <a:pt x="4423798" y="435828"/>
                  <a:pt x="4416474" y="422009"/>
                </a:cubicBezTo>
                <a:lnTo>
                  <a:pt x="4403159" y="396884"/>
                </a:lnTo>
                <a:lnTo>
                  <a:pt x="4407927" y="394675"/>
                </a:lnTo>
                <a:cubicBezTo>
                  <a:pt x="4414666" y="391552"/>
                  <a:pt x="4420230" y="386162"/>
                  <a:pt x="4422969" y="380103"/>
                </a:cubicBezTo>
                <a:cubicBezTo>
                  <a:pt x="4424949" y="375724"/>
                  <a:pt x="4425320" y="373325"/>
                  <a:pt x="4425298" y="364970"/>
                </a:cubicBezTo>
                <a:cubicBezTo>
                  <a:pt x="4425263" y="352056"/>
                  <a:pt x="4423240" y="345913"/>
                  <a:pt x="4416954" y="339627"/>
                </a:cubicBezTo>
                <a:cubicBezTo>
                  <a:pt x="4409295" y="331968"/>
                  <a:pt x="4407752" y="331706"/>
                  <a:pt x="4370040" y="331706"/>
                </a:cubicBezTo>
                <a:close/>
                <a:moveTo>
                  <a:pt x="3614607" y="331613"/>
                </a:moveTo>
                <a:lnTo>
                  <a:pt x="3614607" y="389747"/>
                </a:lnTo>
                <a:lnTo>
                  <a:pt x="3614607" y="447880"/>
                </a:lnTo>
                <a:lnTo>
                  <a:pt x="3627017" y="447880"/>
                </a:lnTo>
                <a:lnTo>
                  <a:pt x="3639428" y="447880"/>
                </a:lnTo>
                <a:lnTo>
                  <a:pt x="3639428" y="424049"/>
                </a:lnTo>
                <a:lnTo>
                  <a:pt x="3639428" y="400220"/>
                </a:lnTo>
                <a:lnTo>
                  <a:pt x="3648390" y="400220"/>
                </a:lnTo>
                <a:lnTo>
                  <a:pt x="3657352" y="400220"/>
                </a:lnTo>
                <a:lnTo>
                  <a:pt x="3668903" y="424049"/>
                </a:lnTo>
                <a:lnTo>
                  <a:pt x="3680454" y="447880"/>
                </a:lnTo>
                <a:lnTo>
                  <a:pt x="3694272" y="447880"/>
                </a:lnTo>
                <a:lnTo>
                  <a:pt x="3708086" y="447880"/>
                </a:lnTo>
                <a:lnTo>
                  <a:pt x="3705168" y="442668"/>
                </a:lnTo>
                <a:cubicBezTo>
                  <a:pt x="3698136" y="430111"/>
                  <a:pt x="3680937" y="397106"/>
                  <a:pt x="3681266" y="396797"/>
                </a:cubicBezTo>
                <a:cubicBezTo>
                  <a:pt x="3681464" y="396610"/>
                  <a:pt x="3683191" y="395794"/>
                  <a:pt x="3685103" y="394982"/>
                </a:cubicBezTo>
                <a:cubicBezTo>
                  <a:pt x="3691276" y="392361"/>
                  <a:pt x="3696454" y="387781"/>
                  <a:pt x="3699470" y="382271"/>
                </a:cubicBezTo>
                <a:cubicBezTo>
                  <a:pt x="3702070" y="377521"/>
                  <a:pt x="3702464" y="375701"/>
                  <a:pt x="3702805" y="366837"/>
                </a:cubicBezTo>
                <a:cubicBezTo>
                  <a:pt x="3703444" y="350268"/>
                  <a:pt x="3699336" y="340915"/>
                  <a:pt x="3688878" y="335121"/>
                </a:cubicBezTo>
                <a:lnTo>
                  <a:pt x="3683614" y="332203"/>
                </a:lnTo>
                <a:lnTo>
                  <a:pt x="3649110" y="331908"/>
                </a:lnTo>
                <a:close/>
                <a:moveTo>
                  <a:pt x="3876609" y="329857"/>
                </a:moveTo>
                <a:cubicBezTo>
                  <a:pt x="3869303" y="329889"/>
                  <a:pt x="3862550" y="330343"/>
                  <a:pt x="3858454" y="331211"/>
                </a:cubicBezTo>
                <a:cubicBezTo>
                  <a:pt x="3831619" y="336896"/>
                  <a:pt x="3817160" y="357097"/>
                  <a:pt x="3817160" y="388907"/>
                </a:cubicBezTo>
                <a:cubicBezTo>
                  <a:pt x="3817160" y="415394"/>
                  <a:pt x="3827275" y="435989"/>
                  <a:pt x="3844554" y="444686"/>
                </a:cubicBezTo>
                <a:cubicBezTo>
                  <a:pt x="3849701" y="447277"/>
                  <a:pt x="3854842" y="448769"/>
                  <a:pt x="3863828" y="450281"/>
                </a:cubicBezTo>
                <a:lnTo>
                  <a:pt x="3863827" y="450281"/>
                </a:lnTo>
                <a:cubicBezTo>
                  <a:pt x="3870635" y="451426"/>
                  <a:pt x="3898139" y="448515"/>
                  <a:pt x="3904939" y="445930"/>
                </a:cubicBezTo>
                <a:lnTo>
                  <a:pt x="3907516" y="444950"/>
                </a:lnTo>
                <a:lnTo>
                  <a:pt x="3907516" y="413648"/>
                </a:lnTo>
                <a:lnTo>
                  <a:pt x="3907516" y="382347"/>
                </a:lnTo>
                <a:lnTo>
                  <a:pt x="3888154" y="382347"/>
                </a:lnTo>
                <a:lnTo>
                  <a:pt x="3868792" y="382347"/>
                </a:lnTo>
                <a:lnTo>
                  <a:pt x="3868792" y="391780"/>
                </a:lnTo>
                <a:lnTo>
                  <a:pt x="3868792" y="401213"/>
                </a:lnTo>
                <a:lnTo>
                  <a:pt x="3876239" y="401213"/>
                </a:lnTo>
                <a:lnTo>
                  <a:pt x="3883686" y="401213"/>
                </a:lnTo>
                <a:lnTo>
                  <a:pt x="3883686" y="417517"/>
                </a:lnTo>
                <a:lnTo>
                  <a:pt x="3883686" y="433821"/>
                </a:lnTo>
                <a:lnTo>
                  <a:pt x="3880604" y="434498"/>
                </a:lnTo>
                <a:cubicBezTo>
                  <a:pt x="3878909" y="434870"/>
                  <a:pt x="3874999" y="434864"/>
                  <a:pt x="3871916" y="434485"/>
                </a:cubicBezTo>
                <a:cubicBezTo>
                  <a:pt x="3851156" y="431931"/>
                  <a:pt x="3841836" y="415625"/>
                  <a:pt x="3843251" y="384333"/>
                </a:cubicBezTo>
                <a:cubicBezTo>
                  <a:pt x="3843958" y="368688"/>
                  <a:pt x="3846472" y="360883"/>
                  <a:pt x="3852862" y="354494"/>
                </a:cubicBezTo>
                <a:cubicBezTo>
                  <a:pt x="3860749" y="346606"/>
                  <a:pt x="3871325" y="344921"/>
                  <a:pt x="3893119" y="348079"/>
                </a:cubicBezTo>
                <a:cubicBezTo>
                  <a:pt x="3908965" y="350375"/>
                  <a:pt x="3907642" y="351045"/>
                  <a:pt x="3907306" y="340892"/>
                </a:cubicBezTo>
                <a:lnTo>
                  <a:pt x="3907020" y="332204"/>
                </a:lnTo>
                <a:lnTo>
                  <a:pt x="3898084" y="331039"/>
                </a:lnTo>
                <a:cubicBezTo>
                  <a:pt x="3891774" y="330217"/>
                  <a:pt x="3883914" y="329826"/>
                  <a:pt x="3876609" y="329857"/>
                </a:cubicBezTo>
                <a:close/>
                <a:moveTo>
                  <a:pt x="4038770" y="329847"/>
                </a:moveTo>
                <a:cubicBezTo>
                  <a:pt x="4037294" y="329857"/>
                  <a:pt x="4035745" y="329898"/>
                  <a:pt x="4034113" y="329966"/>
                </a:cubicBezTo>
                <a:cubicBezTo>
                  <a:pt x="4002261" y="331292"/>
                  <a:pt x="3990063" y="347717"/>
                  <a:pt x="3989964" y="389415"/>
                </a:cubicBezTo>
                <a:cubicBezTo>
                  <a:pt x="3989870" y="428766"/>
                  <a:pt x="4000880" y="446434"/>
                  <a:pt x="4027652" y="449891"/>
                </a:cubicBezTo>
                <a:cubicBezTo>
                  <a:pt x="4045330" y="452174"/>
                  <a:pt x="4060981" y="448673"/>
                  <a:pt x="4070222" y="440365"/>
                </a:cubicBezTo>
                <a:cubicBezTo>
                  <a:pt x="4081447" y="430273"/>
                  <a:pt x="4085405" y="416950"/>
                  <a:pt x="4085372" y="389395"/>
                </a:cubicBezTo>
                <a:cubicBezTo>
                  <a:pt x="4085332" y="358446"/>
                  <a:pt x="4078786" y="342407"/>
                  <a:pt x="4063049" y="334696"/>
                </a:cubicBezTo>
                <a:cubicBezTo>
                  <a:pt x="4055870" y="331179"/>
                  <a:pt x="4049097" y="329778"/>
                  <a:pt x="4038770" y="329847"/>
                </a:cubicBezTo>
                <a:close/>
                <a:moveTo>
                  <a:pt x="3421237" y="302442"/>
                </a:moveTo>
                <a:cubicBezTo>
                  <a:pt x="3426390" y="302442"/>
                  <a:pt x="3430567" y="306619"/>
                  <a:pt x="3430567" y="311772"/>
                </a:cubicBezTo>
                <a:cubicBezTo>
                  <a:pt x="3430567" y="316925"/>
                  <a:pt x="3426390" y="321102"/>
                  <a:pt x="3421237" y="321102"/>
                </a:cubicBezTo>
                <a:cubicBezTo>
                  <a:pt x="3416084" y="321102"/>
                  <a:pt x="3411907" y="316925"/>
                  <a:pt x="3411907" y="311772"/>
                </a:cubicBezTo>
                <a:cubicBezTo>
                  <a:pt x="3411907" y="306619"/>
                  <a:pt x="3416084" y="302442"/>
                  <a:pt x="3421237" y="302442"/>
                </a:cubicBezTo>
                <a:close/>
                <a:moveTo>
                  <a:pt x="3513544" y="292535"/>
                </a:moveTo>
                <a:cubicBezTo>
                  <a:pt x="3525136" y="292535"/>
                  <a:pt x="3534534" y="301933"/>
                  <a:pt x="3534534" y="313525"/>
                </a:cubicBezTo>
                <a:cubicBezTo>
                  <a:pt x="3534534" y="325117"/>
                  <a:pt x="3525136" y="334515"/>
                  <a:pt x="3513544" y="334515"/>
                </a:cubicBezTo>
                <a:cubicBezTo>
                  <a:pt x="3501952" y="334515"/>
                  <a:pt x="3492554" y="325117"/>
                  <a:pt x="3492554" y="313525"/>
                </a:cubicBezTo>
                <a:cubicBezTo>
                  <a:pt x="3492554" y="301933"/>
                  <a:pt x="3501952" y="292535"/>
                  <a:pt x="3513544" y="292535"/>
                </a:cubicBezTo>
                <a:close/>
                <a:moveTo>
                  <a:pt x="3513544" y="268511"/>
                </a:moveTo>
                <a:cubicBezTo>
                  <a:pt x="3488683" y="268511"/>
                  <a:pt x="3468530" y="288664"/>
                  <a:pt x="3468530" y="313525"/>
                </a:cubicBezTo>
                <a:cubicBezTo>
                  <a:pt x="3468530" y="338386"/>
                  <a:pt x="3488683" y="358539"/>
                  <a:pt x="3513544" y="358539"/>
                </a:cubicBezTo>
                <a:cubicBezTo>
                  <a:pt x="3538405" y="358539"/>
                  <a:pt x="3558558" y="338386"/>
                  <a:pt x="3558558" y="313525"/>
                </a:cubicBezTo>
                <a:cubicBezTo>
                  <a:pt x="3558558" y="288664"/>
                  <a:pt x="3538405" y="268511"/>
                  <a:pt x="3513544" y="268511"/>
                </a:cubicBezTo>
                <a:close/>
                <a:moveTo>
                  <a:pt x="3421237" y="266758"/>
                </a:moveTo>
                <a:cubicBezTo>
                  <a:pt x="3396376" y="266758"/>
                  <a:pt x="3376223" y="286911"/>
                  <a:pt x="3376223" y="311772"/>
                </a:cubicBezTo>
                <a:cubicBezTo>
                  <a:pt x="3376223" y="336633"/>
                  <a:pt x="3396376" y="356786"/>
                  <a:pt x="3421237" y="356786"/>
                </a:cubicBezTo>
                <a:cubicBezTo>
                  <a:pt x="3446098" y="356786"/>
                  <a:pt x="3466251" y="336633"/>
                  <a:pt x="3466251" y="311772"/>
                </a:cubicBezTo>
                <a:cubicBezTo>
                  <a:pt x="3466251" y="286911"/>
                  <a:pt x="3446098" y="266758"/>
                  <a:pt x="3421237" y="266758"/>
                </a:cubicBezTo>
                <a:close/>
                <a:moveTo>
                  <a:pt x="3772512" y="201648"/>
                </a:moveTo>
                <a:cubicBezTo>
                  <a:pt x="3772803" y="201641"/>
                  <a:pt x="3776429" y="212582"/>
                  <a:pt x="3780569" y="225961"/>
                </a:cubicBezTo>
                <a:lnTo>
                  <a:pt x="3788099" y="250289"/>
                </a:lnTo>
                <a:lnTo>
                  <a:pt x="3773224" y="250289"/>
                </a:lnTo>
                <a:lnTo>
                  <a:pt x="3758346" y="250289"/>
                </a:lnTo>
                <a:lnTo>
                  <a:pt x="3758910" y="248054"/>
                </a:lnTo>
                <a:cubicBezTo>
                  <a:pt x="3761434" y="238032"/>
                  <a:pt x="3772095" y="201657"/>
                  <a:pt x="3772512" y="201648"/>
                </a:cubicBezTo>
                <a:close/>
                <a:moveTo>
                  <a:pt x="3639428" y="194685"/>
                </a:moveTo>
                <a:lnTo>
                  <a:pt x="3647820" y="194685"/>
                </a:lnTo>
                <a:cubicBezTo>
                  <a:pt x="3662887" y="194685"/>
                  <a:pt x="3671380" y="197551"/>
                  <a:pt x="3677496" y="204696"/>
                </a:cubicBezTo>
                <a:cubicBezTo>
                  <a:pt x="3681926" y="209872"/>
                  <a:pt x="3683885" y="215574"/>
                  <a:pt x="3685159" y="227005"/>
                </a:cubicBezTo>
                <a:cubicBezTo>
                  <a:pt x="3687746" y="250203"/>
                  <a:pt x="3681248" y="269613"/>
                  <a:pt x="3668747" y="276046"/>
                </a:cubicBezTo>
                <a:cubicBezTo>
                  <a:pt x="3664403" y="278282"/>
                  <a:pt x="3662350" y="278628"/>
                  <a:pt x="3651620" y="278936"/>
                </a:cubicBezTo>
                <a:lnTo>
                  <a:pt x="3639428" y="279288"/>
                </a:lnTo>
                <a:lnTo>
                  <a:pt x="3639428" y="236985"/>
                </a:lnTo>
                <a:close/>
                <a:moveTo>
                  <a:pt x="3421237" y="186488"/>
                </a:moveTo>
                <a:cubicBezTo>
                  <a:pt x="3439988" y="186488"/>
                  <a:pt x="3455188" y="201688"/>
                  <a:pt x="3455188" y="220439"/>
                </a:cubicBezTo>
                <a:cubicBezTo>
                  <a:pt x="3455188" y="239190"/>
                  <a:pt x="3439988" y="254390"/>
                  <a:pt x="3421237" y="254390"/>
                </a:cubicBezTo>
                <a:cubicBezTo>
                  <a:pt x="3402486" y="254390"/>
                  <a:pt x="3387286" y="239190"/>
                  <a:pt x="3387286" y="220439"/>
                </a:cubicBezTo>
                <a:cubicBezTo>
                  <a:pt x="3387286" y="201688"/>
                  <a:pt x="3402486" y="186488"/>
                  <a:pt x="3421237" y="186488"/>
                </a:cubicBezTo>
                <a:close/>
                <a:moveTo>
                  <a:pt x="3614607" y="178798"/>
                </a:moveTo>
                <a:lnTo>
                  <a:pt x="3614607" y="236940"/>
                </a:lnTo>
                <a:lnTo>
                  <a:pt x="3614607" y="295079"/>
                </a:lnTo>
                <a:lnTo>
                  <a:pt x="3643648" y="294776"/>
                </a:lnTo>
                <a:lnTo>
                  <a:pt x="3672692" y="294472"/>
                </a:lnTo>
                <a:lnTo>
                  <a:pt x="3680491" y="290748"/>
                </a:lnTo>
                <a:cubicBezTo>
                  <a:pt x="3693911" y="284341"/>
                  <a:pt x="3704073" y="271455"/>
                  <a:pt x="3708486" y="255252"/>
                </a:cubicBezTo>
                <a:cubicBezTo>
                  <a:pt x="3710919" y="246320"/>
                  <a:pt x="3711408" y="231201"/>
                  <a:pt x="3709572" y="221549"/>
                </a:cubicBezTo>
                <a:cubicBezTo>
                  <a:pt x="3705347" y="199326"/>
                  <a:pt x="3690748" y="183394"/>
                  <a:pt x="3671314" y="179790"/>
                </a:cubicBezTo>
                <a:cubicBezTo>
                  <a:pt x="3668372" y="179245"/>
                  <a:pt x="3654411" y="178798"/>
                  <a:pt x="3640287" y="178798"/>
                </a:cubicBezTo>
                <a:close/>
                <a:moveTo>
                  <a:pt x="4068368" y="178797"/>
                </a:moveTo>
                <a:lnTo>
                  <a:pt x="4068368" y="236883"/>
                </a:lnTo>
                <a:lnTo>
                  <a:pt x="4068369" y="294969"/>
                </a:lnTo>
                <a:lnTo>
                  <a:pt x="4080765" y="294969"/>
                </a:lnTo>
                <a:lnTo>
                  <a:pt x="4093160" y="294969"/>
                </a:lnTo>
                <a:lnTo>
                  <a:pt x="4093424" y="267805"/>
                </a:lnTo>
                <a:lnTo>
                  <a:pt x="4093688" y="240641"/>
                </a:lnTo>
                <a:lnTo>
                  <a:pt x="4112917" y="267805"/>
                </a:lnTo>
                <a:lnTo>
                  <a:pt x="4132145" y="294969"/>
                </a:lnTo>
                <a:lnTo>
                  <a:pt x="4147389" y="294969"/>
                </a:lnTo>
                <a:lnTo>
                  <a:pt x="4162634" y="294969"/>
                </a:lnTo>
                <a:lnTo>
                  <a:pt x="4140916" y="265449"/>
                </a:lnTo>
                <a:lnTo>
                  <a:pt x="4119198" y="235929"/>
                </a:lnTo>
                <a:lnTo>
                  <a:pt x="4120947" y="233428"/>
                </a:lnTo>
                <a:cubicBezTo>
                  <a:pt x="4124531" y="228301"/>
                  <a:pt x="4155746" y="179719"/>
                  <a:pt x="4155746" y="179267"/>
                </a:cubicBezTo>
                <a:cubicBezTo>
                  <a:pt x="4155746" y="179009"/>
                  <a:pt x="4149529" y="178797"/>
                  <a:pt x="4141931" y="178797"/>
                </a:cubicBezTo>
                <a:lnTo>
                  <a:pt x="4128117" y="178797"/>
                </a:lnTo>
                <a:lnTo>
                  <a:pt x="4110903" y="206605"/>
                </a:lnTo>
                <a:lnTo>
                  <a:pt x="4093688" y="234413"/>
                </a:lnTo>
                <a:lnTo>
                  <a:pt x="4093424" y="206605"/>
                </a:lnTo>
                <a:lnTo>
                  <a:pt x="4093160" y="178797"/>
                </a:lnTo>
                <a:lnTo>
                  <a:pt x="4080764" y="178797"/>
                </a:lnTo>
                <a:close/>
                <a:moveTo>
                  <a:pt x="4182554" y="178797"/>
                </a:moveTo>
                <a:lnTo>
                  <a:pt x="4182554" y="236883"/>
                </a:lnTo>
                <a:lnTo>
                  <a:pt x="4182554" y="294969"/>
                </a:lnTo>
                <a:lnTo>
                  <a:pt x="4219292" y="294969"/>
                </a:lnTo>
                <a:lnTo>
                  <a:pt x="4256030" y="294969"/>
                </a:lnTo>
                <a:lnTo>
                  <a:pt x="4256030" y="287026"/>
                </a:lnTo>
                <a:lnTo>
                  <a:pt x="4256030" y="279082"/>
                </a:lnTo>
                <a:lnTo>
                  <a:pt x="4231704" y="279082"/>
                </a:lnTo>
                <a:lnTo>
                  <a:pt x="4207377" y="279082"/>
                </a:lnTo>
                <a:lnTo>
                  <a:pt x="4207377" y="260713"/>
                </a:lnTo>
                <a:lnTo>
                  <a:pt x="4207377" y="242344"/>
                </a:lnTo>
                <a:lnTo>
                  <a:pt x="4225746" y="242344"/>
                </a:lnTo>
                <a:lnTo>
                  <a:pt x="4244115" y="242344"/>
                </a:lnTo>
                <a:lnTo>
                  <a:pt x="4244115" y="233904"/>
                </a:lnTo>
                <a:lnTo>
                  <a:pt x="4244115" y="225465"/>
                </a:lnTo>
                <a:lnTo>
                  <a:pt x="4225746" y="225465"/>
                </a:lnTo>
                <a:lnTo>
                  <a:pt x="4207377" y="225465"/>
                </a:lnTo>
                <a:lnTo>
                  <a:pt x="4207377" y="210571"/>
                </a:lnTo>
                <a:lnTo>
                  <a:pt x="4207377" y="195677"/>
                </a:lnTo>
                <a:lnTo>
                  <a:pt x="4231207" y="195677"/>
                </a:lnTo>
                <a:lnTo>
                  <a:pt x="4255037" y="195677"/>
                </a:lnTo>
                <a:lnTo>
                  <a:pt x="4255037" y="187237"/>
                </a:lnTo>
                <a:lnTo>
                  <a:pt x="4255037" y="178797"/>
                </a:lnTo>
                <a:lnTo>
                  <a:pt x="4218796" y="178797"/>
                </a:lnTo>
                <a:close/>
                <a:moveTo>
                  <a:pt x="3788116" y="178747"/>
                </a:moveTo>
                <a:lnTo>
                  <a:pt x="3773181" y="179022"/>
                </a:lnTo>
                <a:lnTo>
                  <a:pt x="3758247" y="179294"/>
                </a:lnTo>
                <a:lnTo>
                  <a:pt x="3739540" y="235394"/>
                </a:lnTo>
                <a:cubicBezTo>
                  <a:pt x="3729251" y="266249"/>
                  <a:pt x="3720583" y="292277"/>
                  <a:pt x="3720278" y="293233"/>
                </a:cubicBezTo>
                <a:cubicBezTo>
                  <a:pt x="3719767" y="294826"/>
                  <a:pt x="3720779" y="294971"/>
                  <a:pt x="3732473" y="294971"/>
                </a:cubicBezTo>
                <a:lnTo>
                  <a:pt x="3745224" y="294971"/>
                </a:lnTo>
                <a:lnTo>
                  <a:pt x="3749171" y="281055"/>
                </a:lnTo>
                <a:lnTo>
                  <a:pt x="3753116" y="267138"/>
                </a:lnTo>
                <a:lnTo>
                  <a:pt x="3773340" y="267402"/>
                </a:lnTo>
                <a:lnTo>
                  <a:pt x="3793561" y="267666"/>
                </a:lnTo>
                <a:lnTo>
                  <a:pt x="3797725" y="281069"/>
                </a:lnTo>
                <a:lnTo>
                  <a:pt x="3801891" y="294472"/>
                </a:lnTo>
                <a:lnTo>
                  <a:pt x="3814491" y="294750"/>
                </a:lnTo>
                <a:cubicBezTo>
                  <a:pt x="3821421" y="294903"/>
                  <a:pt x="3827089" y="294671"/>
                  <a:pt x="3827089" y="294231"/>
                </a:cubicBezTo>
                <a:cubicBezTo>
                  <a:pt x="3827089" y="293449"/>
                  <a:pt x="3807723" y="235864"/>
                  <a:pt x="3794687" y="197887"/>
                </a:cubicBezTo>
                <a:close/>
                <a:moveTo>
                  <a:pt x="3847941" y="178742"/>
                </a:moveTo>
                <a:lnTo>
                  <a:pt x="3847941" y="236855"/>
                </a:lnTo>
                <a:lnTo>
                  <a:pt x="3847941" y="294969"/>
                </a:lnTo>
                <a:lnTo>
                  <a:pt x="3858853" y="294969"/>
                </a:lnTo>
                <a:lnTo>
                  <a:pt x="3869764" y="294969"/>
                </a:lnTo>
                <a:lnTo>
                  <a:pt x="3870023" y="254131"/>
                </a:lnTo>
                <a:lnTo>
                  <a:pt x="3870282" y="213294"/>
                </a:lnTo>
                <a:lnTo>
                  <a:pt x="3893173" y="253883"/>
                </a:lnTo>
                <a:lnTo>
                  <a:pt x="3916064" y="294473"/>
                </a:lnTo>
                <a:lnTo>
                  <a:pt x="3928670" y="294751"/>
                </a:lnTo>
                <a:lnTo>
                  <a:pt x="3941276" y="295029"/>
                </a:lnTo>
                <a:lnTo>
                  <a:pt x="3941276" y="236913"/>
                </a:lnTo>
                <a:lnTo>
                  <a:pt x="3941276" y="178798"/>
                </a:lnTo>
                <a:lnTo>
                  <a:pt x="3929869" y="178798"/>
                </a:lnTo>
                <a:lnTo>
                  <a:pt x="3918462" y="178798"/>
                </a:lnTo>
                <a:lnTo>
                  <a:pt x="3918203" y="217228"/>
                </a:lnTo>
                <a:lnTo>
                  <a:pt x="3917943" y="255659"/>
                </a:lnTo>
                <a:lnTo>
                  <a:pt x="3896552" y="217476"/>
                </a:lnTo>
                <a:lnTo>
                  <a:pt x="3875161" y="179294"/>
                </a:lnTo>
                <a:lnTo>
                  <a:pt x="3861551" y="179018"/>
                </a:lnTo>
                <a:close/>
                <a:moveTo>
                  <a:pt x="4010876" y="176963"/>
                </a:moveTo>
                <a:cubicBezTo>
                  <a:pt x="4005126" y="176829"/>
                  <a:pt x="3999505" y="177128"/>
                  <a:pt x="3995369" y="177893"/>
                </a:cubicBezTo>
                <a:cubicBezTo>
                  <a:pt x="3982757" y="180224"/>
                  <a:pt x="3972812" y="187913"/>
                  <a:pt x="3969496" y="197895"/>
                </a:cubicBezTo>
                <a:cubicBezTo>
                  <a:pt x="3968569" y="200686"/>
                  <a:pt x="3967863" y="205997"/>
                  <a:pt x="3967863" y="210179"/>
                </a:cubicBezTo>
                <a:cubicBezTo>
                  <a:pt x="3967863" y="224480"/>
                  <a:pt x="3973624" y="231520"/>
                  <a:pt x="3993758" y="241821"/>
                </a:cubicBezTo>
                <a:cubicBezTo>
                  <a:pt x="4007650" y="248929"/>
                  <a:pt x="4012144" y="252349"/>
                  <a:pt x="4014798" y="257833"/>
                </a:cubicBezTo>
                <a:cubicBezTo>
                  <a:pt x="4017421" y="263250"/>
                  <a:pt x="4017101" y="270807"/>
                  <a:pt x="4014074" y="274937"/>
                </a:cubicBezTo>
                <a:cubicBezTo>
                  <a:pt x="4008093" y="283100"/>
                  <a:pt x="3996562" y="283215"/>
                  <a:pt x="3969784" y="275379"/>
                </a:cubicBezTo>
                <a:cubicBezTo>
                  <a:pt x="3968152" y="274902"/>
                  <a:pt x="3968032" y="275643"/>
                  <a:pt x="3968295" y="284624"/>
                </a:cubicBezTo>
                <a:lnTo>
                  <a:pt x="3968580" y="294388"/>
                </a:lnTo>
                <a:lnTo>
                  <a:pt x="3972508" y="295202"/>
                </a:lnTo>
                <a:cubicBezTo>
                  <a:pt x="3974668" y="295650"/>
                  <a:pt x="3979359" y="296395"/>
                  <a:pt x="3982933" y="296857"/>
                </a:cubicBezTo>
                <a:cubicBezTo>
                  <a:pt x="4011719" y="300580"/>
                  <a:pt x="4030172" y="294306"/>
                  <a:pt x="4038732" y="277886"/>
                </a:cubicBezTo>
                <a:cubicBezTo>
                  <a:pt x="4042037" y="271547"/>
                  <a:pt x="4042601" y="255413"/>
                  <a:pt x="4039744" y="248953"/>
                </a:cubicBezTo>
                <a:cubicBezTo>
                  <a:pt x="4035493" y="239342"/>
                  <a:pt x="4028412" y="233267"/>
                  <a:pt x="4011772" y="224953"/>
                </a:cubicBezTo>
                <a:cubicBezTo>
                  <a:pt x="3996515" y="217330"/>
                  <a:pt x="3991923" y="212666"/>
                  <a:pt x="3991917" y="204786"/>
                </a:cubicBezTo>
                <a:cubicBezTo>
                  <a:pt x="3991912" y="199415"/>
                  <a:pt x="3995528" y="195398"/>
                  <a:pt x="4001934" y="193655"/>
                </a:cubicBezTo>
                <a:cubicBezTo>
                  <a:pt x="4007622" y="192108"/>
                  <a:pt x="4019313" y="192999"/>
                  <a:pt x="4027659" y="195615"/>
                </a:cubicBezTo>
                <a:cubicBezTo>
                  <a:pt x="4031208" y="196727"/>
                  <a:pt x="4034465" y="197644"/>
                  <a:pt x="4034896" y="197651"/>
                </a:cubicBezTo>
                <a:cubicBezTo>
                  <a:pt x="4035327" y="197658"/>
                  <a:pt x="4035550" y="193754"/>
                  <a:pt x="4035392" y="188975"/>
                </a:cubicBezTo>
                <a:lnTo>
                  <a:pt x="4035106" y="180287"/>
                </a:lnTo>
                <a:lnTo>
                  <a:pt x="4027163" y="178633"/>
                </a:lnTo>
                <a:cubicBezTo>
                  <a:pt x="4022507" y="177664"/>
                  <a:pt x="4016627" y="177097"/>
                  <a:pt x="4010876" y="176963"/>
                </a:cubicBezTo>
                <a:close/>
                <a:moveTo>
                  <a:pt x="3421237" y="175425"/>
                </a:moveTo>
                <a:cubicBezTo>
                  <a:pt x="3396376" y="175425"/>
                  <a:pt x="3376223" y="195578"/>
                  <a:pt x="3376223" y="220439"/>
                </a:cubicBezTo>
                <a:cubicBezTo>
                  <a:pt x="3376223" y="245300"/>
                  <a:pt x="3396376" y="265453"/>
                  <a:pt x="3421237" y="265453"/>
                </a:cubicBezTo>
                <a:cubicBezTo>
                  <a:pt x="3446098" y="265453"/>
                  <a:pt x="3466251" y="245300"/>
                  <a:pt x="3466251" y="220439"/>
                </a:cubicBezTo>
                <a:cubicBezTo>
                  <a:pt x="3466251" y="195578"/>
                  <a:pt x="3446098" y="175425"/>
                  <a:pt x="3421237" y="175425"/>
                </a:cubicBezTo>
                <a:close/>
                <a:moveTo>
                  <a:pt x="0" y="0"/>
                </a:moveTo>
                <a:lnTo>
                  <a:pt x="4564062" y="0"/>
                </a:lnTo>
                <a:lnTo>
                  <a:pt x="4564062" y="5143499"/>
                </a:lnTo>
                <a:lnTo>
                  <a:pt x="0" y="51434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tabLst>
                <a:tab pos="2971800" algn="l"/>
              </a:tabLst>
              <a:defRPr/>
            </a:lvl1pPr>
          </a:lstStyle>
          <a:p>
            <a:endParaRPr lang="da-DK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E4A2CD1-735C-4EE3-803A-099BD584B5E8}"/>
              </a:ext>
            </a:extLst>
          </p:cNvPr>
          <p:cNvGrpSpPr/>
          <p:nvPr userDrawn="1"/>
        </p:nvGrpSpPr>
        <p:grpSpPr>
          <a:xfrm>
            <a:off x="8102603" y="177406"/>
            <a:ext cx="1053840" cy="278550"/>
            <a:chOff x="9439336" y="177406"/>
            <a:chExt cx="1053840" cy="278550"/>
          </a:xfrm>
          <a:solidFill>
            <a:schemeClr val="accent6"/>
          </a:solidFill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F8FAFF2-8B86-4A0F-97A0-36B49BB8F2E4}"/>
                </a:ext>
              </a:extLst>
            </p:cNvPr>
            <p:cNvGrpSpPr/>
            <p:nvPr userDrawn="1"/>
          </p:nvGrpSpPr>
          <p:grpSpPr>
            <a:xfrm>
              <a:off x="9439336" y="177406"/>
              <a:ext cx="1042897" cy="278550"/>
              <a:chOff x="8104591" y="330206"/>
              <a:chExt cx="1042897" cy="278550"/>
            </a:xfrm>
            <a:grpFill/>
          </p:grpSpPr>
          <p:sp>
            <p:nvSpPr>
              <p:cNvPr id="50" name="Freeform 5">
                <a:extLst>
                  <a:ext uri="{FF2B5EF4-FFF2-40B4-BE49-F238E27FC236}">
                    <a16:creationId xmlns:a16="http://schemas.microsoft.com/office/drawing/2014/main" id="{1BE784BE-A7BD-486F-A9BB-F16FE50FA3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903664" y="334705"/>
                <a:ext cx="72542" cy="116372"/>
              </a:xfrm>
              <a:custGeom>
                <a:avLst/>
                <a:gdLst>
                  <a:gd name="T0" fmla="*/ 0 w 632"/>
                  <a:gd name="T1" fmla="*/ 0 h 1000"/>
                  <a:gd name="T2" fmla="*/ 0 w 632"/>
                  <a:gd name="T3" fmla="*/ 500 h 1000"/>
                  <a:gd name="T4" fmla="*/ 0 w 632"/>
                  <a:gd name="T5" fmla="*/ 1000 h 1000"/>
                  <a:gd name="T6" fmla="*/ 316 w 632"/>
                  <a:gd name="T7" fmla="*/ 1000 h 1000"/>
                  <a:gd name="T8" fmla="*/ 632 w 632"/>
                  <a:gd name="T9" fmla="*/ 1000 h 1000"/>
                  <a:gd name="T10" fmla="*/ 632 w 632"/>
                  <a:gd name="T11" fmla="*/ 932 h 1000"/>
                  <a:gd name="T12" fmla="*/ 632 w 632"/>
                  <a:gd name="T13" fmla="*/ 863 h 1000"/>
                  <a:gd name="T14" fmla="*/ 423 w 632"/>
                  <a:gd name="T15" fmla="*/ 863 h 1000"/>
                  <a:gd name="T16" fmla="*/ 214 w 632"/>
                  <a:gd name="T17" fmla="*/ 863 h 1000"/>
                  <a:gd name="T18" fmla="*/ 214 w 632"/>
                  <a:gd name="T19" fmla="*/ 705 h 1000"/>
                  <a:gd name="T20" fmla="*/ 214 w 632"/>
                  <a:gd name="T21" fmla="*/ 547 h 1000"/>
                  <a:gd name="T22" fmla="*/ 372 w 632"/>
                  <a:gd name="T23" fmla="*/ 547 h 1000"/>
                  <a:gd name="T24" fmla="*/ 530 w 632"/>
                  <a:gd name="T25" fmla="*/ 547 h 1000"/>
                  <a:gd name="T26" fmla="*/ 530 w 632"/>
                  <a:gd name="T27" fmla="*/ 474 h 1000"/>
                  <a:gd name="T28" fmla="*/ 530 w 632"/>
                  <a:gd name="T29" fmla="*/ 402 h 1000"/>
                  <a:gd name="T30" fmla="*/ 372 w 632"/>
                  <a:gd name="T31" fmla="*/ 402 h 1000"/>
                  <a:gd name="T32" fmla="*/ 214 w 632"/>
                  <a:gd name="T33" fmla="*/ 402 h 1000"/>
                  <a:gd name="T34" fmla="*/ 214 w 632"/>
                  <a:gd name="T35" fmla="*/ 273 h 1000"/>
                  <a:gd name="T36" fmla="*/ 214 w 632"/>
                  <a:gd name="T37" fmla="*/ 145 h 1000"/>
                  <a:gd name="T38" fmla="*/ 419 w 632"/>
                  <a:gd name="T39" fmla="*/ 145 h 1000"/>
                  <a:gd name="T40" fmla="*/ 624 w 632"/>
                  <a:gd name="T41" fmla="*/ 145 h 1000"/>
                  <a:gd name="T42" fmla="*/ 624 w 632"/>
                  <a:gd name="T43" fmla="*/ 73 h 1000"/>
                  <a:gd name="T44" fmla="*/ 624 w 632"/>
                  <a:gd name="T45" fmla="*/ 0 h 1000"/>
                  <a:gd name="T46" fmla="*/ 312 w 632"/>
                  <a:gd name="T47" fmla="*/ 0 h 1000"/>
                  <a:gd name="T48" fmla="*/ 0 w 632"/>
                  <a:gd name="T49" fmla="*/ 0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32" h="1000">
                    <a:moveTo>
                      <a:pt x="0" y="0"/>
                    </a:moveTo>
                    <a:lnTo>
                      <a:pt x="0" y="500"/>
                    </a:lnTo>
                    <a:lnTo>
                      <a:pt x="0" y="1000"/>
                    </a:lnTo>
                    <a:lnTo>
                      <a:pt x="316" y="1000"/>
                    </a:lnTo>
                    <a:lnTo>
                      <a:pt x="632" y="1000"/>
                    </a:lnTo>
                    <a:lnTo>
                      <a:pt x="632" y="932"/>
                    </a:lnTo>
                    <a:lnTo>
                      <a:pt x="632" y="863"/>
                    </a:lnTo>
                    <a:lnTo>
                      <a:pt x="423" y="863"/>
                    </a:lnTo>
                    <a:lnTo>
                      <a:pt x="214" y="863"/>
                    </a:lnTo>
                    <a:lnTo>
                      <a:pt x="214" y="705"/>
                    </a:lnTo>
                    <a:lnTo>
                      <a:pt x="214" y="547"/>
                    </a:lnTo>
                    <a:lnTo>
                      <a:pt x="372" y="547"/>
                    </a:lnTo>
                    <a:lnTo>
                      <a:pt x="530" y="547"/>
                    </a:lnTo>
                    <a:lnTo>
                      <a:pt x="530" y="474"/>
                    </a:lnTo>
                    <a:lnTo>
                      <a:pt x="530" y="402"/>
                    </a:lnTo>
                    <a:lnTo>
                      <a:pt x="372" y="402"/>
                    </a:lnTo>
                    <a:lnTo>
                      <a:pt x="214" y="402"/>
                    </a:lnTo>
                    <a:lnTo>
                      <a:pt x="214" y="273"/>
                    </a:lnTo>
                    <a:lnTo>
                      <a:pt x="214" y="145"/>
                    </a:lnTo>
                    <a:lnTo>
                      <a:pt x="419" y="145"/>
                    </a:lnTo>
                    <a:lnTo>
                      <a:pt x="624" y="145"/>
                    </a:lnTo>
                    <a:lnTo>
                      <a:pt x="624" y="73"/>
                    </a:lnTo>
                    <a:lnTo>
                      <a:pt x="624" y="0"/>
                    </a:lnTo>
                    <a:lnTo>
                      <a:pt x="3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51" name="Freeform 6">
                <a:extLst>
                  <a:ext uri="{FF2B5EF4-FFF2-40B4-BE49-F238E27FC236}">
                    <a16:creationId xmlns:a16="http://schemas.microsoft.com/office/drawing/2014/main" id="{800AA05D-13C6-4D1D-96B7-13AF2A905A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543467" y="485836"/>
                <a:ext cx="90679" cy="121913"/>
              </a:xfrm>
              <a:custGeom>
                <a:avLst/>
                <a:gdLst>
                  <a:gd name="T0" fmla="*/ 402 w 791"/>
                  <a:gd name="T1" fmla="*/ 1041 h 1051"/>
                  <a:gd name="T2" fmla="*/ 236 w 791"/>
                  <a:gd name="T3" fmla="*/ 993 h 1051"/>
                  <a:gd name="T4" fmla="*/ 0 w 791"/>
                  <a:gd name="T5" fmla="*/ 513 h 1051"/>
                  <a:gd name="T6" fmla="*/ 356 w 791"/>
                  <a:gd name="T7" fmla="*/ 16 h 1051"/>
                  <a:gd name="T8" fmla="*/ 697 w 791"/>
                  <a:gd name="T9" fmla="*/ 14 h 1051"/>
                  <a:gd name="T10" fmla="*/ 774 w 791"/>
                  <a:gd name="T11" fmla="*/ 24 h 1051"/>
                  <a:gd name="T12" fmla="*/ 776 w 791"/>
                  <a:gd name="T13" fmla="*/ 99 h 1051"/>
                  <a:gd name="T14" fmla="*/ 654 w 791"/>
                  <a:gd name="T15" fmla="*/ 161 h 1051"/>
                  <a:gd name="T16" fmla="*/ 308 w 791"/>
                  <a:gd name="T17" fmla="*/ 216 h 1051"/>
                  <a:gd name="T18" fmla="*/ 225 w 791"/>
                  <a:gd name="T19" fmla="*/ 473 h 1051"/>
                  <a:gd name="T20" fmla="*/ 472 w 791"/>
                  <a:gd name="T21" fmla="*/ 905 h 1051"/>
                  <a:gd name="T22" fmla="*/ 547 w 791"/>
                  <a:gd name="T23" fmla="*/ 905 h 1051"/>
                  <a:gd name="T24" fmla="*/ 573 w 791"/>
                  <a:gd name="T25" fmla="*/ 899 h 1051"/>
                  <a:gd name="T26" fmla="*/ 573 w 791"/>
                  <a:gd name="T27" fmla="*/ 759 h 1051"/>
                  <a:gd name="T28" fmla="*/ 573 w 791"/>
                  <a:gd name="T29" fmla="*/ 619 h 1051"/>
                  <a:gd name="T30" fmla="*/ 509 w 791"/>
                  <a:gd name="T31" fmla="*/ 619 h 1051"/>
                  <a:gd name="T32" fmla="*/ 445 w 791"/>
                  <a:gd name="T33" fmla="*/ 619 h 1051"/>
                  <a:gd name="T34" fmla="*/ 445 w 791"/>
                  <a:gd name="T35" fmla="*/ 537 h 1051"/>
                  <a:gd name="T36" fmla="*/ 445 w 791"/>
                  <a:gd name="T37" fmla="*/ 456 h 1051"/>
                  <a:gd name="T38" fmla="*/ 612 w 791"/>
                  <a:gd name="T39" fmla="*/ 456 h 1051"/>
                  <a:gd name="T40" fmla="*/ 778 w 791"/>
                  <a:gd name="T41" fmla="*/ 456 h 1051"/>
                  <a:gd name="T42" fmla="*/ 778 w 791"/>
                  <a:gd name="T43" fmla="*/ 726 h 1051"/>
                  <a:gd name="T44" fmla="*/ 778 w 791"/>
                  <a:gd name="T45" fmla="*/ 995 h 1051"/>
                  <a:gd name="T46" fmla="*/ 756 w 791"/>
                  <a:gd name="T47" fmla="*/ 1003 h 1051"/>
                  <a:gd name="T48" fmla="*/ 402 w 791"/>
                  <a:gd name="T49" fmla="*/ 1041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1" h="1051">
                    <a:moveTo>
                      <a:pt x="402" y="1041"/>
                    </a:moveTo>
                    <a:cubicBezTo>
                      <a:pt x="325" y="1028"/>
                      <a:pt x="281" y="1015"/>
                      <a:pt x="236" y="993"/>
                    </a:cubicBezTo>
                    <a:cubicBezTo>
                      <a:pt x="88" y="918"/>
                      <a:pt x="0" y="741"/>
                      <a:pt x="0" y="513"/>
                    </a:cubicBezTo>
                    <a:cubicBezTo>
                      <a:pt x="0" y="239"/>
                      <a:pt x="125" y="65"/>
                      <a:pt x="356" y="16"/>
                    </a:cubicBezTo>
                    <a:cubicBezTo>
                      <a:pt x="426" y="1"/>
                      <a:pt x="588" y="0"/>
                      <a:pt x="697" y="14"/>
                    </a:cubicBezTo>
                    <a:lnTo>
                      <a:pt x="774" y="24"/>
                    </a:lnTo>
                    <a:lnTo>
                      <a:pt x="776" y="99"/>
                    </a:lnTo>
                    <a:cubicBezTo>
                      <a:pt x="779" y="187"/>
                      <a:pt x="791" y="181"/>
                      <a:pt x="654" y="161"/>
                    </a:cubicBezTo>
                    <a:cubicBezTo>
                      <a:pt x="467" y="134"/>
                      <a:pt x="376" y="148"/>
                      <a:pt x="308" y="216"/>
                    </a:cubicBezTo>
                    <a:cubicBezTo>
                      <a:pt x="253" y="271"/>
                      <a:pt x="231" y="339"/>
                      <a:pt x="225" y="473"/>
                    </a:cubicBezTo>
                    <a:cubicBezTo>
                      <a:pt x="213" y="743"/>
                      <a:pt x="293" y="883"/>
                      <a:pt x="472" y="905"/>
                    </a:cubicBezTo>
                    <a:cubicBezTo>
                      <a:pt x="498" y="908"/>
                      <a:pt x="532" y="908"/>
                      <a:pt x="547" y="905"/>
                    </a:cubicBezTo>
                    <a:lnTo>
                      <a:pt x="573" y="899"/>
                    </a:lnTo>
                    <a:lnTo>
                      <a:pt x="573" y="759"/>
                    </a:lnTo>
                    <a:lnTo>
                      <a:pt x="573" y="619"/>
                    </a:lnTo>
                    <a:lnTo>
                      <a:pt x="509" y="619"/>
                    </a:lnTo>
                    <a:lnTo>
                      <a:pt x="445" y="619"/>
                    </a:lnTo>
                    <a:lnTo>
                      <a:pt x="445" y="537"/>
                    </a:lnTo>
                    <a:lnTo>
                      <a:pt x="445" y="456"/>
                    </a:lnTo>
                    <a:lnTo>
                      <a:pt x="612" y="456"/>
                    </a:lnTo>
                    <a:lnTo>
                      <a:pt x="778" y="456"/>
                    </a:lnTo>
                    <a:lnTo>
                      <a:pt x="778" y="726"/>
                    </a:lnTo>
                    <a:lnTo>
                      <a:pt x="778" y="995"/>
                    </a:lnTo>
                    <a:lnTo>
                      <a:pt x="756" y="1003"/>
                    </a:lnTo>
                    <a:cubicBezTo>
                      <a:pt x="698" y="1026"/>
                      <a:pt x="461" y="1051"/>
                      <a:pt x="402" y="104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52" name="Freeform 7">
                <a:extLst>
                  <a:ext uri="{FF2B5EF4-FFF2-40B4-BE49-F238E27FC236}">
                    <a16:creationId xmlns:a16="http://schemas.microsoft.com/office/drawing/2014/main" id="{809FA0B2-742C-4251-A2D1-7395BFD8FCD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713741" y="485836"/>
                <a:ext cx="94205" cy="122920"/>
              </a:xfrm>
              <a:custGeom>
                <a:avLst/>
                <a:gdLst>
                  <a:gd name="T0" fmla="*/ 421 w 823"/>
                  <a:gd name="T1" fmla="*/ 0 h 1053"/>
                  <a:gd name="T2" fmla="*/ 381 w 823"/>
                  <a:gd name="T3" fmla="*/ 1 h 1053"/>
                  <a:gd name="T4" fmla="*/ 1 w 823"/>
                  <a:gd name="T5" fmla="*/ 513 h 1053"/>
                  <a:gd name="T6" fmla="*/ 325 w 823"/>
                  <a:gd name="T7" fmla="*/ 1034 h 1053"/>
                  <a:gd name="T8" fmla="*/ 692 w 823"/>
                  <a:gd name="T9" fmla="*/ 952 h 1053"/>
                  <a:gd name="T10" fmla="*/ 822 w 823"/>
                  <a:gd name="T11" fmla="*/ 513 h 1053"/>
                  <a:gd name="T12" fmla="*/ 630 w 823"/>
                  <a:gd name="T13" fmla="*/ 42 h 1053"/>
                  <a:gd name="T14" fmla="*/ 421 w 823"/>
                  <a:gd name="T15" fmla="*/ 0 h 1053"/>
                  <a:gd name="T16" fmla="*/ 416 w 823"/>
                  <a:gd name="T17" fmla="*/ 134 h 1053"/>
                  <a:gd name="T18" fmla="*/ 586 w 823"/>
                  <a:gd name="T19" fmla="*/ 277 h 1053"/>
                  <a:gd name="T20" fmla="*/ 578 w 823"/>
                  <a:gd name="T21" fmla="*/ 785 h 1053"/>
                  <a:gd name="T22" fmla="*/ 496 w 823"/>
                  <a:gd name="T23" fmla="*/ 884 h 1053"/>
                  <a:gd name="T24" fmla="*/ 356 w 823"/>
                  <a:gd name="T25" fmla="*/ 893 h 1053"/>
                  <a:gd name="T26" fmla="*/ 244 w 823"/>
                  <a:gd name="T27" fmla="*/ 776 h 1053"/>
                  <a:gd name="T28" fmla="*/ 222 w 823"/>
                  <a:gd name="T29" fmla="*/ 401 h 1053"/>
                  <a:gd name="T30" fmla="*/ 416 w 823"/>
                  <a:gd name="T31" fmla="*/ 134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23" h="1053">
                    <a:moveTo>
                      <a:pt x="421" y="0"/>
                    </a:moveTo>
                    <a:cubicBezTo>
                      <a:pt x="408" y="0"/>
                      <a:pt x="395" y="1"/>
                      <a:pt x="381" y="1"/>
                    </a:cubicBezTo>
                    <a:cubicBezTo>
                      <a:pt x="107" y="13"/>
                      <a:pt x="2" y="154"/>
                      <a:pt x="1" y="513"/>
                    </a:cubicBezTo>
                    <a:cubicBezTo>
                      <a:pt x="0" y="852"/>
                      <a:pt x="95" y="1004"/>
                      <a:pt x="325" y="1034"/>
                    </a:cubicBezTo>
                    <a:cubicBezTo>
                      <a:pt x="478" y="1053"/>
                      <a:pt x="612" y="1023"/>
                      <a:pt x="692" y="952"/>
                    </a:cubicBezTo>
                    <a:cubicBezTo>
                      <a:pt x="789" y="865"/>
                      <a:pt x="823" y="750"/>
                      <a:pt x="822" y="513"/>
                    </a:cubicBezTo>
                    <a:cubicBezTo>
                      <a:pt x="822" y="246"/>
                      <a:pt x="766" y="108"/>
                      <a:pt x="630" y="42"/>
                    </a:cubicBezTo>
                    <a:cubicBezTo>
                      <a:pt x="568" y="12"/>
                      <a:pt x="510" y="0"/>
                      <a:pt x="421" y="0"/>
                    </a:cubicBezTo>
                    <a:close/>
                    <a:moveTo>
                      <a:pt x="416" y="134"/>
                    </a:moveTo>
                    <a:cubicBezTo>
                      <a:pt x="510" y="134"/>
                      <a:pt x="559" y="175"/>
                      <a:pt x="586" y="277"/>
                    </a:cubicBezTo>
                    <a:cubicBezTo>
                      <a:pt x="616" y="390"/>
                      <a:pt x="611" y="692"/>
                      <a:pt x="578" y="785"/>
                    </a:cubicBezTo>
                    <a:cubicBezTo>
                      <a:pt x="563" y="827"/>
                      <a:pt x="531" y="866"/>
                      <a:pt x="496" y="884"/>
                    </a:cubicBezTo>
                    <a:cubicBezTo>
                      <a:pt x="462" y="902"/>
                      <a:pt x="402" y="906"/>
                      <a:pt x="356" y="893"/>
                    </a:cubicBezTo>
                    <a:cubicBezTo>
                      <a:pt x="302" y="878"/>
                      <a:pt x="263" y="837"/>
                      <a:pt x="244" y="776"/>
                    </a:cubicBezTo>
                    <a:cubicBezTo>
                      <a:pt x="223" y="704"/>
                      <a:pt x="212" y="527"/>
                      <a:pt x="222" y="401"/>
                    </a:cubicBezTo>
                    <a:cubicBezTo>
                      <a:pt x="239" y="197"/>
                      <a:pt x="284" y="134"/>
                      <a:pt x="416" y="13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53" name="Freeform 9">
                <a:extLst>
                  <a:ext uri="{FF2B5EF4-FFF2-40B4-BE49-F238E27FC236}">
                    <a16:creationId xmlns:a16="http://schemas.microsoft.com/office/drawing/2014/main" id="{A11A50FE-0565-4058-98EC-05236CD4F71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343974" y="487853"/>
                <a:ext cx="91685" cy="116372"/>
              </a:xfrm>
              <a:custGeom>
                <a:avLst/>
                <a:gdLst>
                  <a:gd name="T0" fmla="*/ 0 w 804"/>
                  <a:gd name="T1" fmla="*/ 0 h 1001"/>
                  <a:gd name="T2" fmla="*/ 0 w 804"/>
                  <a:gd name="T3" fmla="*/ 501 h 1001"/>
                  <a:gd name="T4" fmla="*/ 0 w 804"/>
                  <a:gd name="T5" fmla="*/ 1001 h 1001"/>
                  <a:gd name="T6" fmla="*/ 107 w 804"/>
                  <a:gd name="T7" fmla="*/ 1001 h 1001"/>
                  <a:gd name="T8" fmla="*/ 213 w 804"/>
                  <a:gd name="T9" fmla="*/ 1001 h 1001"/>
                  <a:gd name="T10" fmla="*/ 213 w 804"/>
                  <a:gd name="T11" fmla="*/ 796 h 1001"/>
                  <a:gd name="T12" fmla="*/ 213 w 804"/>
                  <a:gd name="T13" fmla="*/ 591 h 1001"/>
                  <a:gd name="T14" fmla="*/ 291 w 804"/>
                  <a:gd name="T15" fmla="*/ 591 h 1001"/>
                  <a:gd name="T16" fmla="*/ 368 w 804"/>
                  <a:gd name="T17" fmla="*/ 591 h 1001"/>
                  <a:gd name="T18" fmla="*/ 467 w 804"/>
                  <a:gd name="T19" fmla="*/ 796 h 1001"/>
                  <a:gd name="T20" fmla="*/ 567 w 804"/>
                  <a:gd name="T21" fmla="*/ 1001 h 1001"/>
                  <a:gd name="T22" fmla="*/ 686 w 804"/>
                  <a:gd name="T23" fmla="*/ 1001 h 1001"/>
                  <a:gd name="T24" fmla="*/ 804 w 804"/>
                  <a:gd name="T25" fmla="*/ 1001 h 1001"/>
                  <a:gd name="T26" fmla="*/ 779 w 804"/>
                  <a:gd name="T27" fmla="*/ 956 h 1001"/>
                  <a:gd name="T28" fmla="*/ 574 w 804"/>
                  <a:gd name="T29" fmla="*/ 562 h 1001"/>
                  <a:gd name="T30" fmla="*/ 607 w 804"/>
                  <a:gd name="T31" fmla="*/ 546 h 1001"/>
                  <a:gd name="T32" fmla="*/ 730 w 804"/>
                  <a:gd name="T33" fmla="*/ 436 h 1001"/>
                  <a:gd name="T34" fmla="*/ 759 w 804"/>
                  <a:gd name="T35" fmla="*/ 304 h 1001"/>
                  <a:gd name="T36" fmla="*/ 639 w 804"/>
                  <a:gd name="T37" fmla="*/ 31 h 1001"/>
                  <a:gd name="T38" fmla="*/ 594 w 804"/>
                  <a:gd name="T39" fmla="*/ 5 h 1001"/>
                  <a:gd name="T40" fmla="*/ 297 w 804"/>
                  <a:gd name="T41" fmla="*/ 3 h 1001"/>
                  <a:gd name="T42" fmla="*/ 0 w 804"/>
                  <a:gd name="T43" fmla="*/ 0 h 1001"/>
                  <a:gd name="T44" fmla="*/ 213 w 804"/>
                  <a:gd name="T45" fmla="*/ 138 h 1001"/>
                  <a:gd name="T46" fmla="*/ 334 w 804"/>
                  <a:gd name="T47" fmla="*/ 138 h 1001"/>
                  <a:gd name="T48" fmla="*/ 483 w 804"/>
                  <a:gd name="T49" fmla="*/ 151 h 1001"/>
                  <a:gd name="T50" fmla="*/ 542 w 804"/>
                  <a:gd name="T51" fmla="*/ 292 h 1001"/>
                  <a:gd name="T52" fmla="*/ 484 w 804"/>
                  <a:gd name="T53" fmla="*/ 441 h 1001"/>
                  <a:gd name="T54" fmla="*/ 337 w 804"/>
                  <a:gd name="T55" fmla="*/ 461 h 1001"/>
                  <a:gd name="T56" fmla="*/ 213 w 804"/>
                  <a:gd name="T57" fmla="*/ 464 h 1001"/>
                  <a:gd name="T58" fmla="*/ 213 w 804"/>
                  <a:gd name="T59" fmla="*/ 301 h 1001"/>
                  <a:gd name="T60" fmla="*/ 213 w 804"/>
                  <a:gd name="T61" fmla="*/ 138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04" h="1001">
                    <a:moveTo>
                      <a:pt x="0" y="0"/>
                    </a:moveTo>
                    <a:lnTo>
                      <a:pt x="0" y="501"/>
                    </a:lnTo>
                    <a:lnTo>
                      <a:pt x="0" y="1001"/>
                    </a:lnTo>
                    <a:lnTo>
                      <a:pt x="107" y="1001"/>
                    </a:lnTo>
                    <a:lnTo>
                      <a:pt x="213" y="1001"/>
                    </a:lnTo>
                    <a:lnTo>
                      <a:pt x="213" y="796"/>
                    </a:lnTo>
                    <a:lnTo>
                      <a:pt x="213" y="591"/>
                    </a:lnTo>
                    <a:lnTo>
                      <a:pt x="291" y="591"/>
                    </a:lnTo>
                    <a:lnTo>
                      <a:pt x="368" y="591"/>
                    </a:lnTo>
                    <a:lnTo>
                      <a:pt x="467" y="796"/>
                    </a:lnTo>
                    <a:lnTo>
                      <a:pt x="567" y="1001"/>
                    </a:lnTo>
                    <a:lnTo>
                      <a:pt x="686" y="1001"/>
                    </a:lnTo>
                    <a:lnTo>
                      <a:pt x="804" y="1001"/>
                    </a:lnTo>
                    <a:lnTo>
                      <a:pt x="779" y="956"/>
                    </a:lnTo>
                    <a:cubicBezTo>
                      <a:pt x="719" y="848"/>
                      <a:pt x="571" y="564"/>
                      <a:pt x="574" y="562"/>
                    </a:cubicBezTo>
                    <a:cubicBezTo>
                      <a:pt x="575" y="560"/>
                      <a:pt x="590" y="553"/>
                      <a:pt x="607" y="546"/>
                    </a:cubicBezTo>
                    <a:cubicBezTo>
                      <a:pt x="660" y="523"/>
                      <a:pt x="704" y="484"/>
                      <a:pt x="730" y="436"/>
                    </a:cubicBezTo>
                    <a:cubicBezTo>
                      <a:pt x="753" y="396"/>
                      <a:pt x="756" y="380"/>
                      <a:pt x="759" y="304"/>
                    </a:cubicBezTo>
                    <a:cubicBezTo>
                      <a:pt x="765" y="161"/>
                      <a:pt x="729" y="80"/>
                      <a:pt x="639" y="31"/>
                    </a:cubicBezTo>
                    <a:lnTo>
                      <a:pt x="594" y="5"/>
                    </a:lnTo>
                    <a:lnTo>
                      <a:pt x="297" y="3"/>
                    </a:lnTo>
                    <a:lnTo>
                      <a:pt x="0" y="0"/>
                    </a:lnTo>
                    <a:close/>
                    <a:moveTo>
                      <a:pt x="213" y="138"/>
                    </a:moveTo>
                    <a:lnTo>
                      <a:pt x="334" y="138"/>
                    </a:lnTo>
                    <a:cubicBezTo>
                      <a:pt x="426" y="138"/>
                      <a:pt x="461" y="141"/>
                      <a:pt x="483" y="151"/>
                    </a:cubicBezTo>
                    <a:cubicBezTo>
                      <a:pt x="524" y="171"/>
                      <a:pt x="542" y="214"/>
                      <a:pt x="542" y="292"/>
                    </a:cubicBezTo>
                    <a:cubicBezTo>
                      <a:pt x="543" y="365"/>
                      <a:pt x="524" y="411"/>
                      <a:pt x="484" y="441"/>
                    </a:cubicBezTo>
                    <a:cubicBezTo>
                      <a:pt x="463" y="456"/>
                      <a:pt x="445" y="459"/>
                      <a:pt x="337" y="461"/>
                    </a:cubicBezTo>
                    <a:lnTo>
                      <a:pt x="213" y="464"/>
                    </a:lnTo>
                    <a:lnTo>
                      <a:pt x="213" y="301"/>
                    </a:lnTo>
                    <a:lnTo>
                      <a:pt x="213" y="1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54" name="Freeform 10">
                <a:extLst>
                  <a:ext uri="{FF2B5EF4-FFF2-40B4-BE49-F238E27FC236}">
                    <a16:creationId xmlns:a16="http://schemas.microsoft.com/office/drawing/2014/main" id="{FEB7BF31-22E3-436A-AC80-DCA1661207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56314" y="487853"/>
                <a:ext cx="75565" cy="116372"/>
              </a:xfrm>
              <a:custGeom>
                <a:avLst/>
                <a:gdLst>
                  <a:gd name="T0" fmla="*/ 0 w 659"/>
                  <a:gd name="T1" fmla="*/ 500 h 1000"/>
                  <a:gd name="T2" fmla="*/ 0 w 659"/>
                  <a:gd name="T3" fmla="*/ 0 h 1000"/>
                  <a:gd name="T4" fmla="*/ 307 w 659"/>
                  <a:gd name="T5" fmla="*/ 0 h 1000"/>
                  <a:gd name="T6" fmla="*/ 615 w 659"/>
                  <a:gd name="T7" fmla="*/ 0 h 1000"/>
                  <a:gd name="T8" fmla="*/ 615 w 659"/>
                  <a:gd name="T9" fmla="*/ 68 h 1000"/>
                  <a:gd name="T10" fmla="*/ 615 w 659"/>
                  <a:gd name="T11" fmla="*/ 137 h 1000"/>
                  <a:gd name="T12" fmla="*/ 412 w 659"/>
                  <a:gd name="T13" fmla="*/ 139 h 1000"/>
                  <a:gd name="T14" fmla="*/ 209 w 659"/>
                  <a:gd name="T15" fmla="*/ 141 h 1000"/>
                  <a:gd name="T16" fmla="*/ 209 w 659"/>
                  <a:gd name="T17" fmla="*/ 269 h 1000"/>
                  <a:gd name="T18" fmla="*/ 209 w 659"/>
                  <a:gd name="T19" fmla="*/ 398 h 1000"/>
                  <a:gd name="T20" fmla="*/ 369 w 659"/>
                  <a:gd name="T21" fmla="*/ 400 h 1000"/>
                  <a:gd name="T22" fmla="*/ 530 w 659"/>
                  <a:gd name="T23" fmla="*/ 402 h 1000"/>
                  <a:gd name="T24" fmla="*/ 530 w 659"/>
                  <a:gd name="T25" fmla="*/ 470 h 1000"/>
                  <a:gd name="T26" fmla="*/ 530 w 659"/>
                  <a:gd name="T27" fmla="*/ 538 h 1000"/>
                  <a:gd name="T28" fmla="*/ 369 w 659"/>
                  <a:gd name="T29" fmla="*/ 541 h 1000"/>
                  <a:gd name="T30" fmla="*/ 209 w 659"/>
                  <a:gd name="T31" fmla="*/ 543 h 1000"/>
                  <a:gd name="T32" fmla="*/ 209 w 659"/>
                  <a:gd name="T33" fmla="*/ 701 h 1000"/>
                  <a:gd name="T34" fmla="*/ 209 w 659"/>
                  <a:gd name="T35" fmla="*/ 859 h 1000"/>
                  <a:gd name="T36" fmla="*/ 434 w 659"/>
                  <a:gd name="T37" fmla="*/ 862 h 1000"/>
                  <a:gd name="T38" fmla="*/ 655 w 659"/>
                  <a:gd name="T39" fmla="*/ 879 h 1000"/>
                  <a:gd name="T40" fmla="*/ 636 w 659"/>
                  <a:gd name="T41" fmla="*/ 947 h 1000"/>
                  <a:gd name="T42" fmla="*/ 621 w 659"/>
                  <a:gd name="T43" fmla="*/ 1000 h 1000"/>
                  <a:gd name="T44" fmla="*/ 311 w 659"/>
                  <a:gd name="T45" fmla="*/ 1000 h 1000"/>
                  <a:gd name="T46" fmla="*/ 0 w 659"/>
                  <a:gd name="T47" fmla="*/ 1000 h 1000"/>
                  <a:gd name="T48" fmla="*/ 0 w 659"/>
                  <a:gd name="T49" fmla="*/ 500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59" h="1000">
                    <a:moveTo>
                      <a:pt x="0" y="500"/>
                    </a:moveTo>
                    <a:lnTo>
                      <a:pt x="0" y="0"/>
                    </a:lnTo>
                    <a:lnTo>
                      <a:pt x="307" y="0"/>
                    </a:lnTo>
                    <a:lnTo>
                      <a:pt x="615" y="0"/>
                    </a:lnTo>
                    <a:lnTo>
                      <a:pt x="615" y="68"/>
                    </a:lnTo>
                    <a:lnTo>
                      <a:pt x="615" y="137"/>
                    </a:lnTo>
                    <a:lnTo>
                      <a:pt x="412" y="139"/>
                    </a:lnTo>
                    <a:lnTo>
                      <a:pt x="209" y="141"/>
                    </a:lnTo>
                    <a:lnTo>
                      <a:pt x="209" y="269"/>
                    </a:lnTo>
                    <a:lnTo>
                      <a:pt x="209" y="398"/>
                    </a:lnTo>
                    <a:lnTo>
                      <a:pt x="369" y="400"/>
                    </a:lnTo>
                    <a:lnTo>
                      <a:pt x="530" y="402"/>
                    </a:lnTo>
                    <a:lnTo>
                      <a:pt x="530" y="470"/>
                    </a:lnTo>
                    <a:lnTo>
                      <a:pt x="530" y="538"/>
                    </a:lnTo>
                    <a:lnTo>
                      <a:pt x="369" y="541"/>
                    </a:lnTo>
                    <a:lnTo>
                      <a:pt x="209" y="543"/>
                    </a:lnTo>
                    <a:lnTo>
                      <a:pt x="209" y="701"/>
                    </a:lnTo>
                    <a:lnTo>
                      <a:pt x="209" y="859"/>
                    </a:lnTo>
                    <a:lnTo>
                      <a:pt x="434" y="862"/>
                    </a:lnTo>
                    <a:cubicBezTo>
                      <a:pt x="643" y="864"/>
                      <a:pt x="659" y="865"/>
                      <a:pt x="655" y="879"/>
                    </a:cubicBezTo>
                    <a:cubicBezTo>
                      <a:pt x="652" y="887"/>
                      <a:pt x="644" y="917"/>
                      <a:pt x="636" y="947"/>
                    </a:cubicBezTo>
                    <a:lnTo>
                      <a:pt x="621" y="1000"/>
                    </a:lnTo>
                    <a:lnTo>
                      <a:pt x="311" y="1000"/>
                    </a:lnTo>
                    <a:lnTo>
                      <a:pt x="0" y="1000"/>
                    </a:lnTo>
                    <a:lnTo>
                      <a:pt x="0" y="50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75F45D7B-1515-48FC-899F-F58B6ADE71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664876" y="487853"/>
                <a:ext cx="23173" cy="116372"/>
              </a:xfrm>
              <a:custGeom>
                <a:avLst/>
                <a:gdLst>
                  <a:gd name="T0" fmla="*/ 0 w 205"/>
                  <a:gd name="T1" fmla="*/ 500 h 1000"/>
                  <a:gd name="T2" fmla="*/ 0 w 205"/>
                  <a:gd name="T3" fmla="*/ 0 h 1000"/>
                  <a:gd name="T4" fmla="*/ 103 w 205"/>
                  <a:gd name="T5" fmla="*/ 0 h 1000"/>
                  <a:gd name="T6" fmla="*/ 205 w 205"/>
                  <a:gd name="T7" fmla="*/ 0 h 1000"/>
                  <a:gd name="T8" fmla="*/ 205 w 205"/>
                  <a:gd name="T9" fmla="*/ 500 h 1000"/>
                  <a:gd name="T10" fmla="*/ 205 w 205"/>
                  <a:gd name="T11" fmla="*/ 1000 h 1000"/>
                  <a:gd name="T12" fmla="*/ 103 w 205"/>
                  <a:gd name="T13" fmla="*/ 1000 h 1000"/>
                  <a:gd name="T14" fmla="*/ 0 w 205"/>
                  <a:gd name="T15" fmla="*/ 1000 h 1000"/>
                  <a:gd name="T16" fmla="*/ 0 w 205"/>
                  <a:gd name="T17" fmla="*/ 500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" h="1000">
                    <a:moveTo>
                      <a:pt x="0" y="500"/>
                    </a:moveTo>
                    <a:lnTo>
                      <a:pt x="0" y="0"/>
                    </a:lnTo>
                    <a:lnTo>
                      <a:pt x="103" y="0"/>
                    </a:lnTo>
                    <a:lnTo>
                      <a:pt x="205" y="0"/>
                    </a:lnTo>
                    <a:lnTo>
                      <a:pt x="205" y="500"/>
                    </a:lnTo>
                    <a:lnTo>
                      <a:pt x="205" y="1000"/>
                    </a:lnTo>
                    <a:lnTo>
                      <a:pt x="103" y="1000"/>
                    </a:lnTo>
                    <a:lnTo>
                      <a:pt x="0" y="1000"/>
                    </a:lnTo>
                    <a:lnTo>
                      <a:pt x="0" y="50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56" name="Freeform 12">
                <a:extLst>
                  <a:ext uri="{FF2B5EF4-FFF2-40B4-BE49-F238E27FC236}">
                    <a16:creationId xmlns:a16="http://schemas.microsoft.com/office/drawing/2014/main" id="{10EE8900-1EA1-44A5-8E63-A4508C6D34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837164" y="487853"/>
                <a:ext cx="91685" cy="116372"/>
              </a:xfrm>
              <a:custGeom>
                <a:avLst/>
                <a:gdLst>
                  <a:gd name="T0" fmla="*/ 0 w 803"/>
                  <a:gd name="T1" fmla="*/ 500 h 1001"/>
                  <a:gd name="T2" fmla="*/ 0 w 803"/>
                  <a:gd name="T3" fmla="*/ 0 h 1001"/>
                  <a:gd name="T4" fmla="*/ 114 w 803"/>
                  <a:gd name="T5" fmla="*/ 0 h 1001"/>
                  <a:gd name="T6" fmla="*/ 228 w 803"/>
                  <a:gd name="T7" fmla="*/ 0 h 1001"/>
                  <a:gd name="T8" fmla="*/ 409 w 803"/>
                  <a:gd name="T9" fmla="*/ 320 h 1001"/>
                  <a:gd name="T10" fmla="*/ 602 w 803"/>
                  <a:gd name="T11" fmla="*/ 655 h 1001"/>
                  <a:gd name="T12" fmla="*/ 615 w 803"/>
                  <a:gd name="T13" fmla="*/ 336 h 1001"/>
                  <a:gd name="T14" fmla="*/ 615 w 803"/>
                  <a:gd name="T15" fmla="*/ 0 h 1001"/>
                  <a:gd name="T16" fmla="*/ 709 w 803"/>
                  <a:gd name="T17" fmla="*/ 0 h 1001"/>
                  <a:gd name="T18" fmla="*/ 803 w 803"/>
                  <a:gd name="T19" fmla="*/ 0 h 1001"/>
                  <a:gd name="T20" fmla="*/ 803 w 803"/>
                  <a:gd name="T21" fmla="*/ 500 h 1001"/>
                  <a:gd name="T22" fmla="*/ 803 w 803"/>
                  <a:gd name="T23" fmla="*/ 1001 h 1001"/>
                  <a:gd name="T24" fmla="*/ 699 w 803"/>
                  <a:gd name="T25" fmla="*/ 998 h 1001"/>
                  <a:gd name="T26" fmla="*/ 595 w 803"/>
                  <a:gd name="T27" fmla="*/ 996 h 1001"/>
                  <a:gd name="T28" fmla="*/ 391 w 803"/>
                  <a:gd name="T29" fmla="*/ 641 h 1001"/>
                  <a:gd name="T30" fmla="*/ 188 w 803"/>
                  <a:gd name="T31" fmla="*/ 287 h 1001"/>
                  <a:gd name="T32" fmla="*/ 188 w 803"/>
                  <a:gd name="T33" fmla="*/ 644 h 1001"/>
                  <a:gd name="T34" fmla="*/ 188 w 803"/>
                  <a:gd name="T35" fmla="*/ 1000 h 1001"/>
                  <a:gd name="T36" fmla="*/ 94 w 803"/>
                  <a:gd name="T37" fmla="*/ 1000 h 1001"/>
                  <a:gd name="T38" fmla="*/ 0 w 803"/>
                  <a:gd name="T39" fmla="*/ 1000 h 1001"/>
                  <a:gd name="T40" fmla="*/ 0 w 803"/>
                  <a:gd name="T41" fmla="*/ 50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03" h="1001">
                    <a:moveTo>
                      <a:pt x="0" y="500"/>
                    </a:moveTo>
                    <a:lnTo>
                      <a:pt x="0" y="0"/>
                    </a:lnTo>
                    <a:lnTo>
                      <a:pt x="114" y="0"/>
                    </a:lnTo>
                    <a:lnTo>
                      <a:pt x="228" y="0"/>
                    </a:lnTo>
                    <a:lnTo>
                      <a:pt x="409" y="320"/>
                    </a:lnTo>
                    <a:cubicBezTo>
                      <a:pt x="509" y="495"/>
                      <a:pt x="596" y="646"/>
                      <a:pt x="602" y="655"/>
                    </a:cubicBezTo>
                    <a:cubicBezTo>
                      <a:pt x="613" y="669"/>
                      <a:pt x="615" y="629"/>
                      <a:pt x="615" y="336"/>
                    </a:cubicBezTo>
                    <a:lnTo>
                      <a:pt x="615" y="0"/>
                    </a:lnTo>
                    <a:lnTo>
                      <a:pt x="709" y="0"/>
                    </a:lnTo>
                    <a:lnTo>
                      <a:pt x="803" y="0"/>
                    </a:lnTo>
                    <a:lnTo>
                      <a:pt x="803" y="500"/>
                    </a:lnTo>
                    <a:lnTo>
                      <a:pt x="803" y="1001"/>
                    </a:lnTo>
                    <a:lnTo>
                      <a:pt x="699" y="998"/>
                    </a:lnTo>
                    <a:lnTo>
                      <a:pt x="595" y="996"/>
                    </a:lnTo>
                    <a:lnTo>
                      <a:pt x="391" y="641"/>
                    </a:lnTo>
                    <a:lnTo>
                      <a:pt x="188" y="287"/>
                    </a:lnTo>
                    <a:lnTo>
                      <a:pt x="188" y="644"/>
                    </a:lnTo>
                    <a:lnTo>
                      <a:pt x="188" y="1000"/>
                    </a:lnTo>
                    <a:lnTo>
                      <a:pt x="94" y="1000"/>
                    </a:lnTo>
                    <a:lnTo>
                      <a:pt x="0" y="1000"/>
                    </a:lnTo>
                    <a:lnTo>
                      <a:pt x="0" y="50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57" name="Freeform 13">
                <a:extLst>
                  <a:ext uri="{FF2B5EF4-FFF2-40B4-BE49-F238E27FC236}">
                    <a16:creationId xmlns:a16="http://schemas.microsoft.com/office/drawing/2014/main" id="{A46734E2-2ED5-476E-AD6E-0C6EF974AE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961092" y="487853"/>
                <a:ext cx="72542" cy="116372"/>
              </a:xfrm>
              <a:custGeom>
                <a:avLst/>
                <a:gdLst>
                  <a:gd name="T0" fmla="*/ 0 w 633"/>
                  <a:gd name="T1" fmla="*/ 500 h 1000"/>
                  <a:gd name="T2" fmla="*/ 0 w 633"/>
                  <a:gd name="T3" fmla="*/ 0 h 1000"/>
                  <a:gd name="T4" fmla="*/ 308 w 633"/>
                  <a:gd name="T5" fmla="*/ 0 h 1000"/>
                  <a:gd name="T6" fmla="*/ 616 w 633"/>
                  <a:gd name="T7" fmla="*/ 0 h 1000"/>
                  <a:gd name="T8" fmla="*/ 616 w 633"/>
                  <a:gd name="T9" fmla="*/ 68 h 1000"/>
                  <a:gd name="T10" fmla="*/ 616 w 633"/>
                  <a:gd name="T11" fmla="*/ 137 h 1000"/>
                  <a:gd name="T12" fmla="*/ 413 w 633"/>
                  <a:gd name="T13" fmla="*/ 139 h 1000"/>
                  <a:gd name="T14" fmla="*/ 210 w 633"/>
                  <a:gd name="T15" fmla="*/ 141 h 1000"/>
                  <a:gd name="T16" fmla="*/ 210 w 633"/>
                  <a:gd name="T17" fmla="*/ 269 h 1000"/>
                  <a:gd name="T18" fmla="*/ 210 w 633"/>
                  <a:gd name="T19" fmla="*/ 398 h 1000"/>
                  <a:gd name="T20" fmla="*/ 370 w 633"/>
                  <a:gd name="T21" fmla="*/ 400 h 1000"/>
                  <a:gd name="T22" fmla="*/ 530 w 633"/>
                  <a:gd name="T23" fmla="*/ 402 h 1000"/>
                  <a:gd name="T24" fmla="*/ 530 w 633"/>
                  <a:gd name="T25" fmla="*/ 470 h 1000"/>
                  <a:gd name="T26" fmla="*/ 530 w 633"/>
                  <a:gd name="T27" fmla="*/ 538 h 1000"/>
                  <a:gd name="T28" fmla="*/ 370 w 633"/>
                  <a:gd name="T29" fmla="*/ 541 h 1000"/>
                  <a:gd name="T30" fmla="*/ 210 w 633"/>
                  <a:gd name="T31" fmla="*/ 543 h 1000"/>
                  <a:gd name="T32" fmla="*/ 210 w 633"/>
                  <a:gd name="T33" fmla="*/ 701 h 1000"/>
                  <a:gd name="T34" fmla="*/ 210 w 633"/>
                  <a:gd name="T35" fmla="*/ 859 h 1000"/>
                  <a:gd name="T36" fmla="*/ 421 w 633"/>
                  <a:gd name="T37" fmla="*/ 862 h 1000"/>
                  <a:gd name="T38" fmla="*/ 633 w 633"/>
                  <a:gd name="T39" fmla="*/ 864 h 1000"/>
                  <a:gd name="T40" fmla="*/ 633 w 633"/>
                  <a:gd name="T41" fmla="*/ 932 h 1000"/>
                  <a:gd name="T42" fmla="*/ 633 w 633"/>
                  <a:gd name="T43" fmla="*/ 1000 h 1000"/>
                  <a:gd name="T44" fmla="*/ 316 w 633"/>
                  <a:gd name="T45" fmla="*/ 1000 h 1000"/>
                  <a:gd name="T46" fmla="*/ 0 w 633"/>
                  <a:gd name="T47" fmla="*/ 1000 h 1000"/>
                  <a:gd name="T48" fmla="*/ 0 w 633"/>
                  <a:gd name="T49" fmla="*/ 500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33" h="1000">
                    <a:moveTo>
                      <a:pt x="0" y="500"/>
                    </a:moveTo>
                    <a:lnTo>
                      <a:pt x="0" y="0"/>
                    </a:lnTo>
                    <a:lnTo>
                      <a:pt x="308" y="0"/>
                    </a:lnTo>
                    <a:lnTo>
                      <a:pt x="616" y="0"/>
                    </a:lnTo>
                    <a:lnTo>
                      <a:pt x="616" y="68"/>
                    </a:lnTo>
                    <a:lnTo>
                      <a:pt x="616" y="137"/>
                    </a:lnTo>
                    <a:lnTo>
                      <a:pt x="413" y="139"/>
                    </a:lnTo>
                    <a:lnTo>
                      <a:pt x="210" y="141"/>
                    </a:lnTo>
                    <a:lnTo>
                      <a:pt x="210" y="269"/>
                    </a:lnTo>
                    <a:lnTo>
                      <a:pt x="210" y="398"/>
                    </a:lnTo>
                    <a:lnTo>
                      <a:pt x="370" y="400"/>
                    </a:lnTo>
                    <a:lnTo>
                      <a:pt x="530" y="402"/>
                    </a:lnTo>
                    <a:lnTo>
                      <a:pt x="530" y="470"/>
                    </a:lnTo>
                    <a:lnTo>
                      <a:pt x="530" y="538"/>
                    </a:lnTo>
                    <a:lnTo>
                      <a:pt x="370" y="541"/>
                    </a:lnTo>
                    <a:lnTo>
                      <a:pt x="210" y="543"/>
                    </a:lnTo>
                    <a:lnTo>
                      <a:pt x="210" y="701"/>
                    </a:lnTo>
                    <a:lnTo>
                      <a:pt x="210" y="859"/>
                    </a:lnTo>
                    <a:lnTo>
                      <a:pt x="421" y="862"/>
                    </a:lnTo>
                    <a:lnTo>
                      <a:pt x="633" y="864"/>
                    </a:lnTo>
                    <a:lnTo>
                      <a:pt x="633" y="932"/>
                    </a:lnTo>
                    <a:lnTo>
                      <a:pt x="633" y="1000"/>
                    </a:lnTo>
                    <a:lnTo>
                      <a:pt x="316" y="1000"/>
                    </a:lnTo>
                    <a:lnTo>
                      <a:pt x="0" y="1000"/>
                    </a:lnTo>
                    <a:lnTo>
                      <a:pt x="0" y="50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58" name="Freeform 14">
                <a:extLst>
                  <a:ext uri="{FF2B5EF4-FFF2-40B4-BE49-F238E27FC236}">
                    <a16:creationId xmlns:a16="http://schemas.microsoft.com/office/drawing/2014/main" id="{1047A2AF-25D6-48B7-AF9D-78FFE076692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9056304" y="487853"/>
                <a:ext cx="91184" cy="116372"/>
              </a:xfrm>
              <a:custGeom>
                <a:avLst/>
                <a:gdLst>
                  <a:gd name="T0" fmla="*/ 0 w 795"/>
                  <a:gd name="T1" fmla="*/ 0 h 1000"/>
                  <a:gd name="T2" fmla="*/ 0 w 795"/>
                  <a:gd name="T3" fmla="*/ 500 h 1000"/>
                  <a:gd name="T4" fmla="*/ 0 w 795"/>
                  <a:gd name="T5" fmla="*/ 1000 h 1000"/>
                  <a:gd name="T6" fmla="*/ 107 w 795"/>
                  <a:gd name="T7" fmla="*/ 1000 h 1000"/>
                  <a:gd name="T8" fmla="*/ 214 w 795"/>
                  <a:gd name="T9" fmla="*/ 1000 h 1000"/>
                  <a:gd name="T10" fmla="*/ 214 w 795"/>
                  <a:gd name="T11" fmla="*/ 795 h 1000"/>
                  <a:gd name="T12" fmla="*/ 214 w 795"/>
                  <a:gd name="T13" fmla="*/ 590 h 1000"/>
                  <a:gd name="T14" fmla="*/ 289 w 795"/>
                  <a:gd name="T15" fmla="*/ 590 h 1000"/>
                  <a:gd name="T16" fmla="*/ 364 w 795"/>
                  <a:gd name="T17" fmla="*/ 590 h 1000"/>
                  <a:gd name="T18" fmla="*/ 464 w 795"/>
                  <a:gd name="T19" fmla="*/ 795 h 1000"/>
                  <a:gd name="T20" fmla="*/ 563 w 795"/>
                  <a:gd name="T21" fmla="*/ 1000 h 1000"/>
                  <a:gd name="T22" fmla="*/ 679 w 795"/>
                  <a:gd name="T23" fmla="*/ 1000 h 1000"/>
                  <a:gd name="T24" fmla="*/ 795 w 795"/>
                  <a:gd name="T25" fmla="*/ 997 h 1000"/>
                  <a:gd name="T26" fmla="*/ 681 w 795"/>
                  <a:gd name="T27" fmla="*/ 778 h 1000"/>
                  <a:gd name="T28" fmla="*/ 566 w 795"/>
                  <a:gd name="T29" fmla="*/ 561 h 1000"/>
                  <a:gd name="T30" fmla="*/ 607 w 795"/>
                  <a:gd name="T31" fmla="*/ 542 h 1000"/>
                  <a:gd name="T32" fmla="*/ 737 w 795"/>
                  <a:gd name="T33" fmla="*/ 417 h 1000"/>
                  <a:gd name="T34" fmla="*/ 757 w 795"/>
                  <a:gd name="T35" fmla="*/ 287 h 1000"/>
                  <a:gd name="T36" fmla="*/ 685 w 795"/>
                  <a:gd name="T37" fmla="*/ 68 h 1000"/>
                  <a:gd name="T38" fmla="*/ 281 w 795"/>
                  <a:gd name="T39" fmla="*/ 0 h 1000"/>
                  <a:gd name="T40" fmla="*/ 0 w 795"/>
                  <a:gd name="T41" fmla="*/ 0 h 1000"/>
                  <a:gd name="T42" fmla="*/ 214 w 795"/>
                  <a:gd name="T43" fmla="*/ 137 h 1000"/>
                  <a:gd name="T44" fmla="*/ 336 w 795"/>
                  <a:gd name="T45" fmla="*/ 137 h 1000"/>
                  <a:gd name="T46" fmla="*/ 517 w 795"/>
                  <a:gd name="T47" fmla="*/ 182 h 1000"/>
                  <a:gd name="T48" fmla="*/ 538 w 795"/>
                  <a:gd name="T49" fmla="*/ 278 h 1000"/>
                  <a:gd name="T50" fmla="*/ 469 w 795"/>
                  <a:gd name="T51" fmla="*/ 445 h 1000"/>
                  <a:gd name="T52" fmla="*/ 469 w 795"/>
                  <a:gd name="T53" fmla="*/ 445 h 1000"/>
                  <a:gd name="T54" fmla="*/ 323 w 795"/>
                  <a:gd name="T55" fmla="*/ 462 h 1000"/>
                  <a:gd name="T56" fmla="*/ 214 w 795"/>
                  <a:gd name="T57" fmla="*/ 462 h 1000"/>
                  <a:gd name="T58" fmla="*/ 214 w 795"/>
                  <a:gd name="T59" fmla="*/ 299 h 1000"/>
                  <a:gd name="T60" fmla="*/ 214 w 795"/>
                  <a:gd name="T61" fmla="*/ 137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95" h="1000">
                    <a:moveTo>
                      <a:pt x="0" y="0"/>
                    </a:moveTo>
                    <a:lnTo>
                      <a:pt x="0" y="500"/>
                    </a:lnTo>
                    <a:lnTo>
                      <a:pt x="0" y="1000"/>
                    </a:lnTo>
                    <a:lnTo>
                      <a:pt x="107" y="1000"/>
                    </a:lnTo>
                    <a:lnTo>
                      <a:pt x="214" y="1000"/>
                    </a:lnTo>
                    <a:lnTo>
                      <a:pt x="214" y="795"/>
                    </a:lnTo>
                    <a:lnTo>
                      <a:pt x="214" y="590"/>
                    </a:lnTo>
                    <a:lnTo>
                      <a:pt x="289" y="590"/>
                    </a:lnTo>
                    <a:lnTo>
                      <a:pt x="364" y="590"/>
                    </a:lnTo>
                    <a:lnTo>
                      <a:pt x="464" y="795"/>
                    </a:lnTo>
                    <a:lnTo>
                      <a:pt x="563" y="1000"/>
                    </a:lnTo>
                    <a:lnTo>
                      <a:pt x="679" y="1000"/>
                    </a:lnTo>
                    <a:cubicBezTo>
                      <a:pt x="743" y="1000"/>
                      <a:pt x="795" y="999"/>
                      <a:pt x="795" y="997"/>
                    </a:cubicBezTo>
                    <a:cubicBezTo>
                      <a:pt x="795" y="995"/>
                      <a:pt x="744" y="897"/>
                      <a:pt x="681" y="778"/>
                    </a:cubicBezTo>
                    <a:lnTo>
                      <a:pt x="566" y="561"/>
                    </a:lnTo>
                    <a:lnTo>
                      <a:pt x="607" y="542"/>
                    </a:lnTo>
                    <a:cubicBezTo>
                      <a:pt x="665" y="515"/>
                      <a:pt x="713" y="469"/>
                      <a:pt x="737" y="417"/>
                    </a:cubicBezTo>
                    <a:cubicBezTo>
                      <a:pt x="754" y="379"/>
                      <a:pt x="757" y="358"/>
                      <a:pt x="757" y="287"/>
                    </a:cubicBezTo>
                    <a:cubicBezTo>
                      <a:pt x="756" y="175"/>
                      <a:pt x="739" y="122"/>
                      <a:pt x="685" y="68"/>
                    </a:cubicBezTo>
                    <a:cubicBezTo>
                      <a:pt x="619" y="2"/>
                      <a:pt x="606" y="0"/>
                      <a:pt x="281" y="0"/>
                    </a:cubicBezTo>
                    <a:lnTo>
                      <a:pt x="0" y="0"/>
                    </a:lnTo>
                    <a:close/>
                    <a:moveTo>
                      <a:pt x="214" y="137"/>
                    </a:moveTo>
                    <a:lnTo>
                      <a:pt x="336" y="137"/>
                    </a:lnTo>
                    <a:cubicBezTo>
                      <a:pt x="468" y="137"/>
                      <a:pt x="487" y="142"/>
                      <a:pt x="517" y="182"/>
                    </a:cubicBezTo>
                    <a:cubicBezTo>
                      <a:pt x="531" y="201"/>
                      <a:pt x="535" y="222"/>
                      <a:pt x="538" y="278"/>
                    </a:cubicBezTo>
                    <a:cubicBezTo>
                      <a:pt x="542" y="373"/>
                      <a:pt x="522" y="421"/>
                      <a:pt x="469" y="445"/>
                    </a:cubicBezTo>
                    <a:lnTo>
                      <a:pt x="469" y="445"/>
                    </a:lnTo>
                    <a:cubicBezTo>
                      <a:pt x="439" y="458"/>
                      <a:pt x="412" y="461"/>
                      <a:pt x="323" y="462"/>
                    </a:cubicBezTo>
                    <a:lnTo>
                      <a:pt x="214" y="462"/>
                    </a:lnTo>
                    <a:lnTo>
                      <a:pt x="214" y="299"/>
                    </a:lnTo>
                    <a:lnTo>
                      <a:pt x="214" y="13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59" name="Freeform 15">
                <a:extLst>
                  <a:ext uri="{FF2B5EF4-FFF2-40B4-BE49-F238E27FC236}">
                    <a16:creationId xmlns:a16="http://schemas.microsoft.com/office/drawing/2014/main" id="{AB93DF37-8A7B-4532-9B64-FF9715D4AE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692079" y="332187"/>
                <a:ext cx="73551" cy="124432"/>
              </a:xfrm>
              <a:custGeom>
                <a:avLst/>
                <a:gdLst>
                  <a:gd name="T0" fmla="*/ 130 w 643"/>
                  <a:gd name="T1" fmla="*/ 1037 h 1069"/>
                  <a:gd name="T2" fmla="*/ 40 w 643"/>
                  <a:gd name="T3" fmla="*/ 1023 h 1069"/>
                  <a:gd name="T4" fmla="*/ 6 w 643"/>
                  <a:gd name="T5" fmla="*/ 1016 h 1069"/>
                  <a:gd name="T6" fmla="*/ 3 w 643"/>
                  <a:gd name="T7" fmla="*/ 932 h 1069"/>
                  <a:gd name="T8" fmla="*/ 16 w 643"/>
                  <a:gd name="T9" fmla="*/ 852 h 1069"/>
                  <a:gd name="T10" fmla="*/ 398 w 643"/>
                  <a:gd name="T11" fmla="*/ 848 h 1069"/>
                  <a:gd name="T12" fmla="*/ 404 w 643"/>
                  <a:gd name="T13" fmla="*/ 701 h 1069"/>
                  <a:gd name="T14" fmla="*/ 223 w 643"/>
                  <a:gd name="T15" fmla="*/ 563 h 1069"/>
                  <a:gd name="T16" fmla="*/ 0 w 643"/>
                  <a:gd name="T17" fmla="*/ 291 h 1069"/>
                  <a:gd name="T18" fmla="*/ 14 w 643"/>
                  <a:gd name="T19" fmla="*/ 185 h 1069"/>
                  <a:gd name="T20" fmla="*/ 237 w 643"/>
                  <a:gd name="T21" fmla="*/ 13 h 1069"/>
                  <a:gd name="T22" fmla="*/ 510 w 643"/>
                  <a:gd name="T23" fmla="*/ 19 h 1069"/>
                  <a:gd name="T24" fmla="*/ 579 w 643"/>
                  <a:gd name="T25" fmla="*/ 34 h 1069"/>
                  <a:gd name="T26" fmla="*/ 581 w 643"/>
                  <a:gd name="T27" fmla="*/ 108 h 1069"/>
                  <a:gd name="T28" fmla="*/ 577 w 643"/>
                  <a:gd name="T29" fmla="*/ 183 h 1069"/>
                  <a:gd name="T30" fmla="*/ 515 w 643"/>
                  <a:gd name="T31" fmla="*/ 166 h 1069"/>
                  <a:gd name="T32" fmla="*/ 293 w 643"/>
                  <a:gd name="T33" fmla="*/ 149 h 1069"/>
                  <a:gd name="T34" fmla="*/ 207 w 643"/>
                  <a:gd name="T35" fmla="*/ 245 h 1069"/>
                  <a:gd name="T36" fmla="*/ 378 w 643"/>
                  <a:gd name="T37" fmla="*/ 418 h 1069"/>
                  <a:gd name="T38" fmla="*/ 619 w 643"/>
                  <a:gd name="T39" fmla="*/ 625 h 1069"/>
                  <a:gd name="T40" fmla="*/ 610 w 643"/>
                  <a:gd name="T41" fmla="*/ 874 h 1069"/>
                  <a:gd name="T42" fmla="*/ 129 w 643"/>
                  <a:gd name="T43" fmla="*/ 1037 h 1069"/>
                  <a:gd name="T44" fmla="*/ 130 w 643"/>
                  <a:gd name="T45" fmla="*/ 1037 h 1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43" h="1069">
                    <a:moveTo>
                      <a:pt x="130" y="1037"/>
                    </a:moveTo>
                    <a:cubicBezTo>
                      <a:pt x="99" y="1033"/>
                      <a:pt x="58" y="1027"/>
                      <a:pt x="40" y="1023"/>
                    </a:cubicBezTo>
                    <a:lnTo>
                      <a:pt x="6" y="1016"/>
                    </a:lnTo>
                    <a:lnTo>
                      <a:pt x="3" y="932"/>
                    </a:lnTo>
                    <a:cubicBezTo>
                      <a:pt x="1" y="855"/>
                      <a:pt x="2" y="848"/>
                      <a:pt x="16" y="852"/>
                    </a:cubicBezTo>
                    <a:cubicBezTo>
                      <a:pt x="247" y="920"/>
                      <a:pt x="346" y="919"/>
                      <a:pt x="398" y="848"/>
                    </a:cubicBezTo>
                    <a:cubicBezTo>
                      <a:pt x="424" y="813"/>
                      <a:pt x="426" y="748"/>
                      <a:pt x="404" y="701"/>
                    </a:cubicBezTo>
                    <a:cubicBezTo>
                      <a:pt x="381" y="654"/>
                      <a:pt x="342" y="625"/>
                      <a:pt x="223" y="563"/>
                    </a:cubicBezTo>
                    <a:cubicBezTo>
                      <a:pt x="49" y="475"/>
                      <a:pt x="0" y="414"/>
                      <a:pt x="0" y="291"/>
                    </a:cubicBezTo>
                    <a:cubicBezTo>
                      <a:pt x="0" y="255"/>
                      <a:pt x="6" y="209"/>
                      <a:pt x="14" y="185"/>
                    </a:cubicBezTo>
                    <a:cubicBezTo>
                      <a:pt x="42" y="99"/>
                      <a:pt x="128" y="33"/>
                      <a:pt x="237" y="13"/>
                    </a:cubicBezTo>
                    <a:cubicBezTo>
                      <a:pt x="308" y="0"/>
                      <a:pt x="430" y="3"/>
                      <a:pt x="510" y="19"/>
                    </a:cubicBezTo>
                    <a:lnTo>
                      <a:pt x="579" y="34"/>
                    </a:lnTo>
                    <a:lnTo>
                      <a:pt x="581" y="108"/>
                    </a:lnTo>
                    <a:cubicBezTo>
                      <a:pt x="582" y="150"/>
                      <a:pt x="581" y="183"/>
                      <a:pt x="577" y="183"/>
                    </a:cubicBezTo>
                    <a:cubicBezTo>
                      <a:pt x="573" y="183"/>
                      <a:pt x="545" y="175"/>
                      <a:pt x="515" y="166"/>
                    </a:cubicBezTo>
                    <a:cubicBezTo>
                      <a:pt x="443" y="143"/>
                      <a:pt x="342" y="135"/>
                      <a:pt x="293" y="149"/>
                    </a:cubicBezTo>
                    <a:cubicBezTo>
                      <a:pt x="238" y="164"/>
                      <a:pt x="207" y="198"/>
                      <a:pt x="207" y="245"/>
                    </a:cubicBezTo>
                    <a:cubicBezTo>
                      <a:pt x="207" y="312"/>
                      <a:pt x="246" y="353"/>
                      <a:pt x="378" y="418"/>
                    </a:cubicBezTo>
                    <a:cubicBezTo>
                      <a:pt x="521" y="490"/>
                      <a:pt x="582" y="542"/>
                      <a:pt x="619" y="625"/>
                    </a:cubicBezTo>
                    <a:cubicBezTo>
                      <a:pt x="643" y="680"/>
                      <a:pt x="638" y="819"/>
                      <a:pt x="610" y="874"/>
                    </a:cubicBezTo>
                    <a:cubicBezTo>
                      <a:pt x="536" y="1015"/>
                      <a:pt x="377" y="1069"/>
                      <a:pt x="129" y="1037"/>
                    </a:cubicBezTo>
                    <a:lnTo>
                      <a:pt x="130" y="103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60" name="Freeform 16">
                <a:extLst>
                  <a:ext uri="{FF2B5EF4-FFF2-40B4-BE49-F238E27FC236}">
                    <a16:creationId xmlns:a16="http://schemas.microsoft.com/office/drawing/2014/main" id="{02449101-38C4-4E86-8DC1-E42B03D42D1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343974" y="334705"/>
                <a:ext cx="95212" cy="116372"/>
              </a:xfrm>
              <a:custGeom>
                <a:avLst/>
                <a:gdLst>
                  <a:gd name="T0" fmla="*/ 0 w 833"/>
                  <a:gd name="T1" fmla="*/ 0 h 1001"/>
                  <a:gd name="T2" fmla="*/ 0 w 833"/>
                  <a:gd name="T3" fmla="*/ 500 h 1001"/>
                  <a:gd name="T4" fmla="*/ 0 w 833"/>
                  <a:gd name="T5" fmla="*/ 1001 h 1001"/>
                  <a:gd name="T6" fmla="*/ 250 w 833"/>
                  <a:gd name="T7" fmla="*/ 998 h 1001"/>
                  <a:gd name="T8" fmla="*/ 500 w 833"/>
                  <a:gd name="T9" fmla="*/ 996 h 1001"/>
                  <a:gd name="T10" fmla="*/ 567 w 833"/>
                  <a:gd name="T11" fmla="*/ 964 h 1001"/>
                  <a:gd name="T12" fmla="*/ 808 w 833"/>
                  <a:gd name="T13" fmla="*/ 658 h 1001"/>
                  <a:gd name="T14" fmla="*/ 817 w 833"/>
                  <a:gd name="T15" fmla="*/ 368 h 1001"/>
                  <a:gd name="T16" fmla="*/ 488 w 833"/>
                  <a:gd name="T17" fmla="*/ 8 h 1001"/>
                  <a:gd name="T18" fmla="*/ 221 w 833"/>
                  <a:gd name="T19" fmla="*/ 0 h 1001"/>
                  <a:gd name="T20" fmla="*/ 0 w 833"/>
                  <a:gd name="T21" fmla="*/ 0 h 1001"/>
                  <a:gd name="T22" fmla="*/ 213 w 833"/>
                  <a:gd name="T23" fmla="*/ 137 h 1001"/>
                  <a:gd name="T24" fmla="*/ 286 w 833"/>
                  <a:gd name="T25" fmla="*/ 137 h 1001"/>
                  <a:gd name="T26" fmla="*/ 541 w 833"/>
                  <a:gd name="T27" fmla="*/ 223 h 1001"/>
                  <a:gd name="T28" fmla="*/ 607 w 833"/>
                  <a:gd name="T29" fmla="*/ 415 h 1001"/>
                  <a:gd name="T30" fmla="*/ 466 w 833"/>
                  <a:gd name="T31" fmla="*/ 837 h 1001"/>
                  <a:gd name="T32" fmla="*/ 318 w 833"/>
                  <a:gd name="T33" fmla="*/ 862 h 1001"/>
                  <a:gd name="T34" fmla="*/ 213 w 833"/>
                  <a:gd name="T35" fmla="*/ 865 h 1001"/>
                  <a:gd name="T36" fmla="*/ 213 w 833"/>
                  <a:gd name="T37" fmla="*/ 501 h 1001"/>
                  <a:gd name="T38" fmla="*/ 213 w 833"/>
                  <a:gd name="T39" fmla="*/ 137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3" h="1001">
                    <a:moveTo>
                      <a:pt x="0" y="0"/>
                    </a:moveTo>
                    <a:lnTo>
                      <a:pt x="0" y="500"/>
                    </a:lnTo>
                    <a:lnTo>
                      <a:pt x="0" y="1001"/>
                    </a:lnTo>
                    <a:lnTo>
                      <a:pt x="250" y="998"/>
                    </a:lnTo>
                    <a:lnTo>
                      <a:pt x="500" y="996"/>
                    </a:lnTo>
                    <a:lnTo>
                      <a:pt x="567" y="964"/>
                    </a:lnTo>
                    <a:cubicBezTo>
                      <a:pt x="682" y="908"/>
                      <a:pt x="770" y="798"/>
                      <a:pt x="808" y="658"/>
                    </a:cubicBezTo>
                    <a:cubicBezTo>
                      <a:pt x="829" y="581"/>
                      <a:pt x="833" y="451"/>
                      <a:pt x="817" y="368"/>
                    </a:cubicBezTo>
                    <a:cubicBezTo>
                      <a:pt x="781" y="177"/>
                      <a:pt x="655" y="39"/>
                      <a:pt x="488" y="8"/>
                    </a:cubicBezTo>
                    <a:cubicBezTo>
                      <a:pt x="463" y="4"/>
                      <a:pt x="342" y="0"/>
                      <a:pt x="221" y="0"/>
                    </a:cubicBezTo>
                    <a:lnTo>
                      <a:pt x="0" y="0"/>
                    </a:lnTo>
                    <a:close/>
                    <a:moveTo>
                      <a:pt x="213" y="137"/>
                    </a:moveTo>
                    <a:lnTo>
                      <a:pt x="286" y="137"/>
                    </a:lnTo>
                    <a:cubicBezTo>
                      <a:pt x="415" y="137"/>
                      <a:pt x="488" y="161"/>
                      <a:pt x="541" y="223"/>
                    </a:cubicBezTo>
                    <a:cubicBezTo>
                      <a:pt x="579" y="267"/>
                      <a:pt x="596" y="316"/>
                      <a:pt x="607" y="415"/>
                    </a:cubicBezTo>
                    <a:cubicBezTo>
                      <a:pt x="629" y="615"/>
                      <a:pt x="573" y="782"/>
                      <a:pt x="466" y="837"/>
                    </a:cubicBezTo>
                    <a:cubicBezTo>
                      <a:pt x="428" y="856"/>
                      <a:pt x="411" y="859"/>
                      <a:pt x="318" y="862"/>
                    </a:cubicBezTo>
                    <a:lnTo>
                      <a:pt x="213" y="865"/>
                    </a:lnTo>
                    <a:lnTo>
                      <a:pt x="213" y="501"/>
                    </a:lnTo>
                    <a:lnTo>
                      <a:pt x="213" y="13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61" name="Freeform 17">
                <a:extLst>
                  <a:ext uri="{FF2B5EF4-FFF2-40B4-BE49-F238E27FC236}">
                    <a16:creationId xmlns:a16="http://schemas.microsoft.com/office/drawing/2014/main" id="{72D07663-090F-4C74-BB21-D0ACE9A57F4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447246" y="334705"/>
                <a:ext cx="105791" cy="116372"/>
              </a:xfrm>
              <a:custGeom>
                <a:avLst/>
                <a:gdLst>
                  <a:gd name="T0" fmla="*/ 588 w 924"/>
                  <a:gd name="T1" fmla="*/ 0 h 1001"/>
                  <a:gd name="T2" fmla="*/ 460 w 924"/>
                  <a:gd name="T3" fmla="*/ 3 h 1001"/>
                  <a:gd name="T4" fmla="*/ 331 w 924"/>
                  <a:gd name="T5" fmla="*/ 5 h 1001"/>
                  <a:gd name="T6" fmla="*/ 170 w 924"/>
                  <a:gd name="T7" fmla="*/ 488 h 1001"/>
                  <a:gd name="T8" fmla="*/ 4 w 924"/>
                  <a:gd name="T9" fmla="*/ 986 h 1001"/>
                  <a:gd name="T10" fmla="*/ 109 w 924"/>
                  <a:gd name="T11" fmla="*/ 1001 h 1001"/>
                  <a:gd name="T12" fmla="*/ 219 w 924"/>
                  <a:gd name="T13" fmla="*/ 1001 h 1001"/>
                  <a:gd name="T14" fmla="*/ 253 w 924"/>
                  <a:gd name="T15" fmla="*/ 881 h 1001"/>
                  <a:gd name="T16" fmla="*/ 287 w 924"/>
                  <a:gd name="T17" fmla="*/ 761 h 1001"/>
                  <a:gd name="T18" fmla="*/ 461 w 924"/>
                  <a:gd name="T19" fmla="*/ 764 h 1001"/>
                  <a:gd name="T20" fmla="*/ 635 w 924"/>
                  <a:gd name="T21" fmla="*/ 766 h 1001"/>
                  <a:gd name="T22" fmla="*/ 671 w 924"/>
                  <a:gd name="T23" fmla="*/ 881 h 1001"/>
                  <a:gd name="T24" fmla="*/ 707 w 924"/>
                  <a:gd name="T25" fmla="*/ 997 h 1001"/>
                  <a:gd name="T26" fmla="*/ 815 w 924"/>
                  <a:gd name="T27" fmla="*/ 999 h 1001"/>
                  <a:gd name="T28" fmla="*/ 924 w 924"/>
                  <a:gd name="T29" fmla="*/ 995 h 1001"/>
                  <a:gd name="T30" fmla="*/ 645 w 924"/>
                  <a:gd name="T31" fmla="*/ 165 h 1001"/>
                  <a:gd name="T32" fmla="*/ 588 w 924"/>
                  <a:gd name="T33" fmla="*/ 0 h 1001"/>
                  <a:gd name="T34" fmla="*/ 454 w 924"/>
                  <a:gd name="T35" fmla="*/ 198 h 1001"/>
                  <a:gd name="T36" fmla="*/ 523 w 924"/>
                  <a:gd name="T37" fmla="*/ 407 h 1001"/>
                  <a:gd name="T38" fmla="*/ 588 w 924"/>
                  <a:gd name="T39" fmla="*/ 616 h 1001"/>
                  <a:gd name="T40" fmla="*/ 460 w 924"/>
                  <a:gd name="T41" fmla="*/ 616 h 1001"/>
                  <a:gd name="T42" fmla="*/ 332 w 924"/>
                  <a:gd name="T43" fmla="*/ 616 h 1001"/>
                  <a:gd name="T44" fmla="*/ 337 w 924"/>
                  <a:gd name="T45" fmla="*/ 597 h 1001"/>
                  <a:gd name="T46" fmla="*/ 454 w 924"/>
                  <a:gd name="T47" fmla="*/ 198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24" h="1001">
                    <a:moveTo>
                      <a:pt x="588" y="0"/>
                    </a:moveTo>
                    <a:lnTo>
                      <a:pt x="460" y="3"/>
                    </a:lnTo>
                    <a:lnTo>
                      <a:pt x="331" y="5"/>
                    </a:lnTo>
                    <a:lnTo>
                      <a:pt x="170" y="488"/>
                    </a:lnTo>
                    <a:cubicBezTo>
                      <a:pt x="82" y="754"/>
                      <a:pt x="7" y="978"/>
                      <a:pt x="4" y="986"/>
                    </a:cubicBezTo>
                    <a:cubicBezTo>
                      <a:pt x="0" y="1000"/>
                      <a:pt x="9" y="1001"/>
                      <a:pt x="109" y="1001"/>
                    </a:cubicBezTo>
                    <a:lnTo>
                      <a:pt x="219" y="1001"/>
                    </a:lnTo>
                    <a:lnTo>
                      <a:pt x="253" y="881"/>
                    </a:lnTo>
                    <a:lnTo>
                      <a:pt x="287" y="761"/>
                    </a:lnTo>
                    <a:lnTo>
                      <a:pt x="461" y="764"/>
                    </a:lnTo>
                    <a:lnTo>
                      <a:pt x="635" y="766"/>
                    </a:lnTo>
                    <a:lnTo>
                      <a:pt x="671" y="881"/>
                    </a:lnTo>
                    <a:lnTo>
                      <a:pt x="707" y="997"/>
                    </a:lnTo>
                    <a:lnTo>
                      <a:pt x="815" y="999"/>
                    </a:lnTo>
                    <a:cubicBezTo>
                      <a:pt x="875" y="1000"/>
                      <a:pt x="924" y="998"/>
                      <a:pt x="924" y="995"/>
                    </a:cubicBezTo>
                    <a:cubicBezTo>
                      <a:pt x="924" y="988"/>
                      <a:pt x="757" y="492"/>
                      <a:pt x="645" y="165"/>
                    </a:cubicBezTo>
                    <a:lnTo>
                      <a:pt x="588" y="0"/>
                    </a:lnTo>
                    <a:close/>
                    <a:moveTo>
                      <a:pt x="454" y="198"/>
                    </a:moveTo>
                    <a:cubicBezTo>
                      <a:pt x="457" y="198"/>
                      <a:pt x="488" y="292"/>
                      <a:pt x="523" y="407"/>
                    </a:cubicBezTo>
                    <a:lnTo>
                      <a:pt x="588" y="616"/>
                    </a:lnTo>
                    <a:lnTo>
                      <a:pt x="460" y="616"/>
                    </a:lnTo>
                    <a:lnTo>
                      <a:pt x="332" y="616"/>
                    </a:lnTo>
                    <a:lnTo>
                      <a:pt x="337" y="597"/>
                    </a:lnTo>
                    <a:cubicBezTo>
                      <a:pt x="359" y="511"/>
                      <a:pt x="451" y="198"/>
                      <a:pt x="454" y="19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62" name="Freeform 18">
                <a:extLst>
                  <a:ext uri="{FF2B5EF4-FFF2-40B4-BE49-F238E27FC236}">
                    <a16:creationId xmlns:a16="http://schemas.microsoft.com/office/drawing/2014/main" id="{F74A72D9-3628-45E0-B28A-41B46435A9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573693" y="334705"/>
                <a:ext cx="92190" cy="116372"/>
              </a:xfrm>
              <a:custGeom>
                <a:avLst/>
                <a:gdLst>
                  <a:gd name="T0" fmla="*/ 0 w 804"/>
                  <a:gd name="T1" fmla="*/ 501 h 1001"/>
                  <a:gd name="T2" fmla="*/ 0 w 804"/>
                  <a:gd name="T3" fmla="*/ 0 h 1001"/>
                  <a:gd name="T4" fmla="*/ 118 w 804"/>
                  <a:gd name="T5" fmla="*/ 3 h 1001"/>
                  <a:gd name="T6" fmla="*/ 235 w 804"/>
                  <a:gd name="T7" fmla="*/ 5 h 1001"/>
                  <a:gd name="T8" fmla="*/ 419 w 804"/>
                  <a:gd name="T9" fmla="*/ 334 h 1001"/>
                  <a:gd name="T10" fmla="*/ 603 w 804"/>
                  <a:gd name="T11" fmla="*/ 663 h 1001"/>
                  <a:gd name="T12" fmla="*/ 605 w 804"/>
                  <a:gd name="T13" fmla="*/ 332 h 1001"/>
                  <a:gd name="T14" fmla="*/ 607 w 804"/>
                  <a:gd name="T15" fmla="*/ 1 h 1001"/>
                  <a:gd name="T16" fmla="*/ 706 w 804"/>
                  <a:gd name="T17" fmla="*/ 1 h 1001"/>
                  <a:gd name="T18" fmla="*/ 804 w 804"/>
                  <a:gd name="T19" fmla="*/ 1 h 1001"/>
                  <a:gd name="T20" fmla="*/ 804 w 804"/>
                  <a:gd name="T21" fmla="*/ 501 h 1001"/>
                  <a:gd name="T22" fmla="*/ 804 w 804"/>
                  <a:gd name="T23" fmla="*/ 1001 h 1001"/>
                  <a:gd name="T24" fmla="*/ 695 w 804"/>
                  <a:gd name="T25" fmla="*/ 999 h 1001"/>
                  <a:gd name="T26" fmla="*/ 587 w 804"/>
                  <a:gd name="T27" fmla="*/ 997 h 1001"/>
                  <a:gd name="T28" fmla="*/ 390 w 804"/>
                  <a:gd name="T29" fmla="*/ 647 h 1001"/>
                  <a:gd name="T30" fmla="*/ 193 w 804"/>
                  <a:gd name="T31" fmla="*/ 298 h 1001"/>
                  <a:gd name="T32" fmla="*/ 191 w 804"/>
                  <a:gd name="T33" fmla="*/ 649 h 1001"/>
                  <a:gd name="T34" fmla="*/ 188 w 804"/>
                  <a:gd name="T35" fmla="*/ 1001 h 1001"/>
                  <a:gd name="T36" fmla="*/ 94 w 804"/>
                  <a:gd name="T37" fmla="*/ 1001 h 1001"/>
                  <a:gd name="T38" fmla="*/ 0 w 804"/>
                  <a:gd name="T39" fmla="*/ 1001 h 1001"/>
                  <a:gd name="T40" fmla="*/ 0 w 804"/>
                  <a:gd name="T41" fmla="*/ 501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04" h="1001">
                    <a:moveTo>
                      <a:pt x="0" y="501"/>
                    </a:moveTo>
                    <a:lnTo>
                      <a:pt x="0" y="0"/>
                    </a:lnTo>
                    <a:lnTo>
                      <a:pt x="118" y="3"/>
                    </a:lnTo>
                    <a:lnTo>
                      <a:pt x="235" y="5"/>
                    </a:lnTo>
                    <a:lnTo>
                      <a:pt x="419" y="334"/>
                    </a:lnTo>
                    <a:lnTo>
                      <a:pt x="603" y="663"/>
                    </a:lnTo>
                    <a:lnTo>
                      <a:pt x="605" y="332"/>
                    </a:lnTo>
                    <a:lnTo>
                      <a:pt x="607" y="1"/>
                    </a:lnTo>
                    <a:lnTo>
                      <a:pt x="706" y="1"/>
                    </a:lnTo>
                    <a:lnTo>
                      <a:pt x="804" y="1"/>
                    </a:lnTo>
                    <a:lnTo>
                      <a:pt x="804" y="501"/>
                    </a:lnTo>
                    <a:lnTo>
                      <a:pt x="804" y="1001"/>
                    </a:lnTo>
                    <a:lnTo>
                      <a:pt x="695" y="999"/>
                    </a:lnTo>
                    <a:lnTo>
                      <a:pt x="587" y="997"/>
                    </a:lnTo>
                    <a:lnTo>
                      <a:pt x="390" y="647"/>
                    </a:lnTo>
                    <a:lnTo>
                      <a:pt x="193" y="298"/>
                    </a:lnTo>
                    <a:lnTo>
                      <a:pt x="191" y="649"/>
                    </a:lnTo>
                    <a:lnTo>
                      <a:pt x="188" y="1001"/>
                    </a:lnTo>
                    <a:lnTo>
                      <a:pt x="94" y="1001"/>
                    </a:lnTo>
                    <a:lnTo>
                      <a:pt x="0" y="1001"/>
                    </a:lnTo>
                    <a:lnTo>
                      <a:pt x="0" y="50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63" name="Freeform 19">
                <a:extLst>
                  <a:ext uri="{FF2B5EF4-FFF2-40B4-BE49-F238E27FC236}">
                    <a16:creationId xmlns:a16="http://schemas.microsoft.com/office/drawing/2014/main" id="{EE8F7BBE-5082-4092-A44B-DE774FE691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790819" y="334705"/>
                <a:ext cx="93198" cy="116372"/>
              </a:xfrm>
              <a:custGeom>
                <a:avLst/>
                <a:gdLst>
                  <a:gd name="T0" fmla="*/ 0 w 811"/>
                  <a:gd name="T1" fmla="*/ 500 h 1000"/>
                  <a:gd name="T2" fmla="*/ 0 w 811"/>
                  <a:gd name="T3" fmla="*/ 0 h 1000"/>
                  <a:gd name="T4" fmla="*/ 107 w 811"/>
                  <a:gd name="T5" fmla="*/ 0 h 1000"/>
                  <a:gd name="T6" fmla="*/ 213 w 811"/>
                  <a:gd name="T7" fmla="*/ 0 h 1000"/>
                  <a:gd name="T8" fmla="*/ 216 w 811"/>
                  <a:gd name="T9" fmla="*/ 239 h 1000"/>
                  <a:gd name="T10" fmla="*/ 218 w 811"/>
                  <a:gd name="T11" fmla="*/ 479 h 1000"/>
                  <a:gd name="T12" fmla="*/ 366 w 811"/>
                  <a:gd name="T13" fmla="*/ 239 h 1000"/>
                  <a:gd name="T14" fmla="*/ 514 w 811"/>
                  <a:gd name="T15" fmla="*/ 0 h 1000"/>
                  <a:gd name="T16" fmla="*/ 633 w 811"/>
                  <a:gd name="T17" fmla="*/ 0 h 1000"/>
                  <a:gd name="T18" fmla="*/ 752 w 811"/>
                  <a:gd name="T19" fmla="*/ 4 h 1000"/>
                  <a:gd name="T20" fmla="*/ 453 w 811"/>
                  <a:gd name="T21" fmla="*/ 470 h 1000"/>
                  <a:gd name="T22" fmla="*/ 438 w 811"/>
                  <a:gd name="T23" fmla="*/ 492 h 1000"/>
                  <a:gd name="T24" fmla="*/ 624 w 811"/>
                  <a:gd name="T25" fmla="*/ 746 h 1000"/>
                  <a:gd name="T26" fmla="*/ 811 w 811"/>
                  <a:gd name="T27" fmla="*/ 1000 h 1000"/>
                  <a:gd name="T28" fmla="*/ 680 w 811"/>
                  <a:gd name="T29" fmla="*/ 1000 h 1000"/>
                  <a:gd name="T30" fmla="*/ 549 w 811"/>
                  <a:gd name="T31" fmla="*/ 1000 h 1000"/>
                  <a:gd name="T32" fmla="*/ 383 w 811"/>
                  <a:gd name="T33" fmla="*/ 766 h 1000"/>
                  <a:gd name="T34" fmla="*/ 218 w 811"/>
                  <a:gd name="T35" fmla="*/ 532 h 1000"/>
                  <a:gd name="T36" fmla="*/ 216 w 811"/>
                  <a:gd name="T37" fmla="*/ 766 h 1000"/>
                  <a:gd name="T38" fmla="*/ 213 w 811"/>
                  <a:gd name="T39" fmla="*/ 1000 h 1000"/>
                  <a:gd name="T40" fmla="*/ 107 w 811"/>
                  <a:gd name="T41" fmla="*/ 1000 h 1000"/>
                  <a:gd name="T42" fmla="*/ 0 w 811"/>
                  <a:gd name="T43" fmla="*/ 1000 h 1000"/>
                  <a:gd name="T44" fmla="*/ 0 w 811"/>
                  <a:gd name="T45" fmla="*/ 500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1" h="1000">
                    <a:moveTo>
                      <a:pt x="0" y="500"/>
                    </a:moveTo>
                    <a:lnTo>
                      <a:pt x="0" y="0"/>
                    </a:lnTo>
                    <a:lnTo>
                      <a:pt x="107" y="0"/>
                    </a:lnTo>
                    <a:lnTo>
                      <a:pt x="213" y="0"/>
                    </a:lnTo>
                    <a:lnTo>
                      <a:pt x="216" y="239"/>
                    </a:lnTo>
                    <a:lnTo>
                      <a:pt x="218" y="479"/>
                    </a:lnTo>
                    <a:lnTo>
                      <a:pt x="366" y="239"/>
                    </a:lnTo>
                    <a:lnTo>
                      <a:pt x="514" y="0"/>
                    </a:lnTo>
                    <a:lnTo>
                      <a:pt x="633" y="0"/>
                    </a:lnTo>
                    <a:cubicBezTo>
                      <a:pt x="699" y="0"/>
                      <a:pt x="752" y="2"/>
                      <a:pt x="752" y="4"/>
                    </a:cubicBezTo>
                    <a:cubicBezTo>
                      <a:pt x="752" y="8"/>
                      <a:pt x="483" y="426"/>
                      <a:pt x="453" y="470"/>
                    </a:cubicBezTo>
                    <a:lnTo>
                      <a:pt x="438" y="492"/>
                    </a:lnTo>
                    <a:lnTo>
                      <a:pt x="624" y="746"/>
                    </a:lnTo>
                    <a:lnTo>
                      <a:pt x="811" y="1000"/>
                    </a:lnTo>
                    <a:lnTo>
                      <a:pt x="680" y="1000"/>
                    </a:lnTo>
                    <a:lnTo>
                      <a:pt x="549" y="1000"/>
                    </a:lnTo>
                    <a:lnTo>
                      <a:pt x="383" y="766"/>
                    </a:lnTo>
                    <a:lnTo>
                      <a:pt x="218" y="532"/>
                    </a:lnTo>
                    <a:lnTo>
                      <a:pt x="216" y="766"/>
                    </a:lnTo>
                    <a:lnTo>
                      <a:pt x="213" y="1000"/>
                    </a:lnTo>
                    <a:lnTo>
                      <a:pt x="107" y="1000"/>
                    </a:lnTo>
                    <a:lnTo>
                      <a:pt x="0" y="1000"/>
                    </a:lnTo>
                    <a:lnTo>
                      <a:pt x="0" y="50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64" name="Freeform 20">
                <a:extLst>
                  <a:ext uri="{FF2B5EF4-FFF2-40B4-BE49-F238E27FC236}">
                    <a16:creationId xmlns:a16="http://schemas.microsoft.com/office/drawing/2014/main" id="{84B28C94-4C24-4F10-9E35-2FB3028846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903664" y="334705"/>
                <a:ext cx="72542" cy="116372"/>
              </a:xfrm>
              <a:custGeom>
                <a:avLst/>
                <a:gdLst>
                  <a:gd name="T0" fmla="*/ 0 w 632"/>
                  <a:gd name="T1" fmla="*/ 500 h 1000"/>
                  <a:gd name="T2" fmla="*/ 0 w 632"/>
                  <a:gd name="T3" fmla="*/ 0 h 1000"/>
                  <a:gd name="T4" fmla="*/ 312 w 632"/>
                  <a:gd name="T5" fmla="*/ 0 h 1000"/>
                  <a:gd name="T6" fmla="*/ 624 w 632"/>
                  <a:gd name="T7" fmla="*/ 0 h 1000"/>
                  <a:gd name="T8" fmla="*/ 624 w 632"/>
                  <a:gd name="T9" fmla="*/ 73 h 1000"/>
                  <a:gd name="T10" fmla="*/ 624 w 632"/>
                  <a:gd name="T11" fmla="*/ 145 h 1000"/>
                  <a:gd name="T12" fmla="*/ 419 w 632"/>
                  <a:gd name="T13" fmla="*/ 145 h 1000"/>
                  <a:gd name="T14" fmla="*/ 214 w 632"/>
                  <a:gd name="T15" fmla="*/ 145 h 1000"/>
                  <a:gd name="T16" fmla="*/ 214 w 632"/>
                  <a:gd name="T17" fmla="*/ 273 h 1000"/>
                  <a:gd name="T18" fmla="*/ 214 w 632"/>
                  <a:gd name="T19" fmla="*/ 402 h 1000"/>
                  <a:gd name="T20" fmla="*/ 372 w 632"/>
                  <a:gd name="T21" fmla="*/ 402 h 1000"/>
                  <a:gd name="T22" fmla="*/ 530 w 632"/>
                  <a:gd name="T23" fmla="*/ 402 h 1000"/>
                  <a:gd name="T24" fmla="*/ 530 w 632"/>
                  <a:gd name="T25" fmla="*/ 474 h 1000"/>
                  <a:gd name="T26" fmla="*/ 530 w 632"/>
                  <a:gd name="T27" fmla="*/ 547 h 1000"/>
                  <a:gd name="T28" fmla="*/ 372 w 632"/>
                  <a:gd name="T29" fmla="*/ 547 h 1000"/>
                  <a:gd name="T30" fmla="*/ 214 w 632"/>
                  <a:gd name="T31" fmla="*/ 547 h 1000"/>
                  <a:gd name="T32" fmla="*/ 214 w 632"/>
                  <a:gd name="T33" fmla="*/ 705 h 1000"/>
                  <a:gd name="T34" fmla="*/ 214 w 632"/>
                  <a:gd name="T35" fmla="*/ 863 h 1000"/>
                  <a:gd name="T36" fmla="*/ 423 w 632"/>
                  <a:gd name="T37" fmla="*/ 863 h 1000"/>
                  <a:gd name="T38" fmla="*/ 632 w 632"/>
                  <a:gd name="T39" fmla="*/ 863 h 1000"/>
                  <a:gd name="T40" fmla="*/ 632 w 632"/>
                  <a:gd name="T41" fmla="*/ 932 h 1000"/>
                  <a:gd name="T42" fmla="*/ 632 w 632"/>
                  <a:gd name="T43" fmla="*/ 1000 h 1000"/>
                  <a:gd name="T44" fmla="*/ 316 w 632"/>
                  <a:gd name="T45" fmla="*/ 1000 h 1000"/>
                  <a:gd name="T46" fmla="*/ 0 w 632"/>
                  <a:gd name="T47" fmla="*/ 1000 h 1000"/>
                  <a:gd name="T48" fmla="*/ 0 w 632"/>
                  <a:gd name="T49" fmla="*/ 500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32" h="1000">
                    <a:moveTo>
                      <a:pt x="0" y="500"/>
                    </a:moveTo>
                    <a:lnTo>
                      <a:pt x="0" y="0"/>
                    </a:lnTo>
                    <a:lnTo>
                      <a:pt x="312" y="0"/>
                    </a:lnTo>
                    <a:lnTo>
                      <a:pt x="624" y="0"/>
                    </a:lnTo>
                    <a:lnTo>
                      <a:pt x="624" y="73"/>
                    </a:lnTo>
                    <a:lnTo>
                      <a:pt x="624" y="145"/>
                    </a:lnTo>
                    <a:lnTo>
                      <a:pt x="419" y="145"/>
                    </a:lnTo>
                    <a:lnTo>
                      <a:pt x="214" y="145"/>
                    </a:lnTo>
                    <a:lnTo>
                      <a:pt x="214" y="273"/>
                    </a:lnTo>
                    <a:lnTo>
                      <a:pt x="214" y="402"/>
                    </a:lnTo>
                    <a:lnTo>
                      <a:pt x="372" y="402"/>
                    </a:lnTo>
                    <a:lnTo>
                      <a:pt x="530" y="402"/>
                    </a:lnTo>
                    <a:lnTo>
                      <a:pt x="530" y="474"/>
                    </a:lnTo>
                    <a:lnTo>
                      <a:pt x="530" y="547"/>
                    </a:lnTo>
                    <a:lnTo>
                      <a:pt x="372" y="547"/>
                    </a:lnTo>
                    <a:lnTo>
                      <a:pt x="214" y="547"/>
                    </a:lnTo>
                    <a:lnTo>
                      <a:pt x="214" y="705"/>
                    </a:lnTo>
                    <a:lnTo>
                      <a:pt x="214" y="863"/>
                    </a:lnTo>
                    <a:lnTo>
                      <a:pt x="423" y="863"/>
                    </a:lnTo>
                    <a:lnTo>
                      <a:pt x="632" y="863"/>
                    </a:lnTo>
                    <a:lnTo>
                      <a:pt x="632" y="932"/>
                    </a:lnTo>
                    <a:lnTo>
                      <a:pt x="632" y="1000"/>
                    </a:lnTo>
                    <a:lnTo>
                      <a:pt x="316" y="1000"/>
                    </a:lnTo>
                    <a:lnTo>
                      <a:pt x="0" y="1000"/>
                    </a:lnTo>
                    <a:lnTo>
                      <a:pt x="0" y="50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CF71C3AB-DBBB-4783-AD76-5B5141A83AD3}"/>
                  </a:ext>
                </a:extLst>
              </p:cNvPr>
              <p:cNvGrpSpPr/>
              <p:nvPr userDrawn="1"/>
            </p:nvGrpSpPr>
            <p:grpSpPr>
              <a:xfrm>
                <a:off x="8104591" y="330206"/>
                <a:ext cx="182335" cy="274019"/>
                <a:chOff x="6523851" y="149226"/>
                <a:chExt cx="1111608" cy="1670561"/>
              </a:xfrm>
              <a:grpFill/>
            </p:grpSpPr>
            <p:sp>
              <p:nvSpPr>
                <p:cNvPr id="66" name="Circle: Hollow 65">
                  <a:extLst>
                    <a:ext uri="{FF2B5EF4-FFF2-40B4-BE49-F238E27FC236}">
                      <a16:creationId xmlns:a16="http://schemas.microsoft.com/office/drawing/2014/main" id="{8A147C14-4908-4E49-88A3-58E70ACFDA06}"/>
                    </a:ext>
                  </a:extLst>
                </p:cNvPr>
                <p:cNvSpPr/>
                <p:nvPr userDrawn="1"/>
              </p:nvSpPr>
              <p:spPr>
                <a:xfrm>
                  <a:off x="6523851" y="149226"/>
                  <a:ext cx="548859" cy="548859"/>
                </a:xfrm>
                <a:prstGeom prst="donut">
                  <a:avLst>
                    <a:gd name="adj" fmla="val 12288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Circle: Hollow 66">
                  <a:extLst>
                    <a:ext uri="{FF2B5EF4-FFF2-40B4-BE49-F238E27FC236}">
                      <a16:creationId xmlns:a16="http://schemas.microsoft.com/office/drawing/2014/main" id="{6EC446F8-4E0D-4D54-B074-A21B9F864216}"/>
                    </a:ext>
                  </a:extLst>
                </p:cNvPr>
                <p:cNvSpPr/>
                <p:nvPr userDrawn="1"/>
              </p:nvSpPr>
              <p:spPr>
                <a:xfrm>
                  <a:off x="6523851" y="706041"/>
                  <a:ext cx="548859" cy="548859"/>
                </a:xfrm>
                <a:prstGeom prst="donut">
                  <a:avLst>
                    <a:gd name="adj" fmla="val 39637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Circle: Hollow 67">
                  <a:extLst>
                    <a:ext uri="{FF2B5EF4-FFF2-40B4-BE49-F238E27FC236}">
                      <a16:creationId xmlns:a16="http://schemas.microsoft.com/office/drawing/2014/main" id="{1ACD4C3B-E804-43C7-843A-286739D87329}"/>
                    </a:ext>
                  </a:extLst>
                </p:cNvPr>
                <p:cNvSpPr/>
                <p:nvPr userDrawn="1"/>
              </p:nvSpPr>
              <p:spPr>
                <a:xfrm>
                  <a:off x="6523851" y="1270928"/>
                  <a:ext cx="548859" cy="548859"/>
                </a:xfrm>
                <a:prstGeom prst="donut">
                  <a:avLst>
                    <a:gd name="adj" fmla="val 19721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Circle: Hollow 68">
                  <a:extLst>
                    <a:ext uri="{FF2B5EF4-FFF2-40B4-BE49-F238E27FC236}">
                      <a16:creationId xmlns:a16="http://schemas.microsoft.com/office/drawing/2014/main" id="{43D896BB-070D-4017-BA3F-6B7CC8E083FC}"/>
                    </a:ext>
                  </a:extLst>
                </p:cNvPr>
                <p:cNvSpPr/>
                <p:nvPr userDrawn="1"/>
              </p:nvSpPr>
              <p:spPr>
                <a:xfrm>
                  <a:off x="7086600" y="1270928"/>
                  <a:ext cx="548859" cy="548859"/>
                </a:xfrm>
                <a:prstGeom prst="donut">
                  <a:avLst>
                    <a:gd name="adj" fmla="val 7263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Circle: Hollow 69">
                  <a:extLst>
                    <a:ext uri="{FF2B5EF4-FFF2-40B4-BE49-F238E27FC236}">
                      <a16:creationId xmlns:a16="http://schemas.microsoft.com/office/drawing/2014/main" id="{176B6BCD-4ACB-40C6-82CB-DA405A1C4E10}"/>
                    </a:ext>
                  </a:extLst>
                </p:cNvPr>
                <p:cNvSpPr/>
                <p:nvPr userDrawn="1"/>
              </p:nvSpPr>
              <p:spPr>
                <a:xfrm>
                  <a:off x="7086600" y="716726"/>
                  <a:ext cx="548859" cy="548859"/>
                </a:xfrm>
                <a:prstGeom prst="donut">
                  <a:avLst>
                    <a:gd name="adj" fmla="val 26685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0" name="Circle: Hollow 29">
              <a:extLst>
                <a:ext uri="{FF2B5EF4-FFF2-40B4-BE49-F238E27FC236}">
                  <a16:creationId xmlns:a16="http://schemas.microsoft.com/office/drawing/2014/main" id="{84E907BB-C013-40D4-AE4B-FBFD4A1AEF81}"/>
                </a:ext>
              </a:extLst>
            </p:cNvPr>
            <p:cNvSpPr/>
            <p:nvPr userDrawn="1"/>
          </p:nvSpPr>
          <p:spPr>
            <a:xfrm>
              <a:off x="9439336" y="177806"/>
              <a:ext cx="90028" cy="90028"/>
            </a:xfrm>
            <a:prstGeom prst="donut">
              <a:avLst>
                <a:gd name="adj" fmla="val 12288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tx1"/>
                </a:solidFill>
              </a:endParaRPr>
            </a:p>
          </p:txBody>
        </p:sp>
        <p:sp>
          <p:nvSpPr>
            <p:cNvPr id="31" name="Circle: Hollow 30">
              <a:extLst>
                <a:ext uri="{FF2B5EF4-FFF2-40B4-BE49-F238E27FC236}">
                  <a16:creationId xmlns:a16="http://schemas.microsoft.com/office/drawing/2014/main" id="{1D76378B-A2FE-4343-9430-2C1CFB73A3C0}"/>
                </a:ext>
              </a:extLst>
            </p:cNvPr>
            <p:cNvSpPr/>
            <p:nvPr userDrawn="1"/>
          </p:nvSpPr>
          <p:spPr>
            <a:xfrm>
              <a:off x="9439336" y="269139"/>
              <a:ext cx="90028" cy="90028"/>
            </a:xfrm>
            <a:prstGeom prst="donut">
              <a:avLst>
                <a:gd name="adj" fmla="val 39637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tx1"/>
                </a:solidFill>
              </a:endParaRPr>
            </a:p>
          </p:txBody>
        </p:sp>
        <p:sp>
          <p:nvSpPr>
            <p:cNvPr id="32" name="Circle: Hollow 31">
              <a:extLst>
                <a:ext uri="{FF2B5EF4-FFF2-40B4-BE49-F238E27FC236}">
                  <a16:creationId xmlns:a16="http://schemas.microsoft.com/office/drawing/2014/main" id="{11FB9F7B-1796-499F-AABF-EFDBCE86DD01}"/>
                </a:ext>
              </a:extLst>
            </p:cNvPr>
            <p:cNvSpPr/>
            <p:nvPr userDrawn="1"/>
          </p:nvSpPr>
          <p:spPr>
            <a:xfrm>
              <a:off x="9439336" y="361797"/>
              <a:ext cx="90028" cy="90028"/>
            </a:xfrm>
            <a:prstGeom prst="donut">
              <a:avLst>
                <a:gd name="adj" fmla="val 19721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tx1"/>
                </a:solidFill>
              </a:endParaRPr>
            </a:p>
          </p:txBody>
        </p:sp>
        <p:sp>
          <p:nvSpPr>
            <p:cNvPr id="33" name="Circle: Hollow 32">
              <a:extLst>
                <a:ext uri="{FF2B5EF4-FFF2-40B4-BE49-F238E27FC236}">
                  <a16:creationId xmlns:a16="http://schemas.microsoft.com/office/drawing/2014/main" id="{369D0585-02C3-47BC-BE3B-C27301D3B08F}"/>
                </a:ext>
              </a:extLst>
            </p:cNvPr>
            <p:cNvSpPr/>
            <p:nvPr userDrawn="1"/>
          </p:nvSpPr>
          <p:spPr>
            <a:xfrm>
              <a:off x="9531643" y="361797"/>
              <a:ext cx="90028" cy="90028"/>
            </a:xfrm>
            <a:prstGeom prst="donut">
              <a:avLst>
                <a:gd name="adj" fmla="val 726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tx1"/>
                </a:solidFill>
              </a:endParaRPr>
            </a:p>
          </p:txBody>
        </p:sp>
        <p:sp>
          <p:nvSpPr>
            <p:cNvPr id="34" name="Circle: Hollow 33">
              <a:extLst>
                <a:ext uri="{FF2B5EF4-FFF2-40B4-BE49-F238E27FC236}">
                  <a16:creationId xmlns:a16="http://schemas.microsoft.com/office/drawing/2014/main" id="{612EA67D-DC07-4C4D-AFCE-F0AD1A3FDC67}"/>
                </a:ext>
              </a:extLst>
            </p:cNvPr>
            <p:cNvSpPr/>
            <p:nvPr userDrawn="1"/>
          </p:nvSpPr>
          <p:spPr>
            <a:xfrm>
              <a:off x="9531643" y="270892"/>
              <a:ext cx="90028" cy="90028"/>
            </a:xfrm>
            <a:prstGeom prst="donut">
              <a:avLst>
                <a:gd name="adj" fmla="val 26685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tx1"/>
                </a:solidFill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B9076D1-2E77-46B3-9545-854CE62E6326}"/>
                </a:ext>
              </a:extLst>
            </p:cNvPr>
            <p:cNvGrpSpPr/>
            <p:nvPr userDrawn="1"/>
          </p:nvGrpSpPr>
          <p:grpSpPr>
            <a:xfrm>
              <a:off x="9677400" y="178994"/>
              <a:ext cx="815776" cy="273444"/>
              <a:chOff x="837302" y="2570851"/>
              <a:chExt cx="2294399" cy="769070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09A1AC3-7333-47DD-9EA6-1D3673CE114E}"/>
                  </a:ext>
                </a:extLst>
              </p:cNvPr>
              <p:cNvSpPr/>
              <p:nvPr/>
            </p:nvSpPr>
            <p:spPr>
              <a:xfrm>
                <a:off x="1406993" y="3000952"/>
                <a:ext cx="253206" cy="338969"/>
              </a:xfrm>
              <a:custGeom>
                <a:avLst/>
                <a:gdLst/>
                <a:ahLst/>
                <a:cxnLst/>
                <a:rect l="0" t="0" r="0" b="0"/>
                <a:pathLst>
                  <a:path w="253205" h="338969">
                    <a:moveTo>
                      <a:pt x="132151" y="339598"/>
                    </a:moveTo>
                    <a:cubicBezTo>
                      <a:pt x="106878" y="335346"/>
                      <a:pt x="92419" y="331149"/>
                      <a:pt x="77944" y="323864"/>
                    </a:cubicBezTo>
                    <a:cubicBezTo>
                      <a:pt x="29346" y="299402"/>
                      <a:pt x="898" y="241477"/>
                      <a:pt x="898" y="166984"/>
                    </a:cubicBezTo>
                    <a:cubicBezTo>
                      <a:pt x="898" y="77516"/>
                      <a:pt x="41562" y="20699"/>
                      <a:pt x="117036" y="4710"/>
                    </a:cubicBezTo>
                    <a:cubicBezTo>
                      <a:pt x="140076" y="-171"/>
                      <a:pt x="193003" y="-400"/>
                      <a:pt x="228496" y="4228"/>
                    </a:cubicBezTo>
                    <a:lnTo>
                      <a:pt x="253630" y="7505"/>
                    </a:lnTo>
                    <a:lnTo>
                      <a:pt x="254435" y="31940"/>
                    </a:lnTo>
                    <a:cubicBezTo>
                      <a:pt x="255379" y="60495"/>
                      <a:pt x="259100" y="58610"/>
                      <a:pt x="214532" y="52153"/>
                    </a:cubicBezTo>
                    <a:cubicBezTo>
                      <a:pt x="153237" y="43272"/>
                      <a:pt x="123492" y="48011"/>
                      <a:pt x="101310" y="70194"/>
                    </a:cubicBezTo>
                    <a:cubicBezTo>
                      <a:pt x="83339" y="88165"/>
                      <a:pt x="76268" y="110117"/>
                      <a:pt x="74279" y="154117"/>
                    </a:cubicBezTo>
                    <a:cubicBezTo>
                      <a:pt x="70299" y="242128"/>
                      <a:pt x="96511" y="287989"/>
                      <a:pt x="154899" y="295172"/>
                    </a:cubicBezTo>
                    <a:cubicBezTo>
                      <a:pt x="163571" y="296239"/>
                      <a:pt x="174567" y="296255"/>
                      <a:pt x="179334" y="295209"/>
                    </a:cubicBezTo>
                    <a:lnTo>
                      <a:pt x="188002" y="293305"/>
                    </a:lnTo>
                    <a:lnTo>
                      <a:pt x="188002" y="247449"/>
                    </a:lnTo>
                    <a:lnTo>
                      <a:pt x="188002" y="201593"/>
                    </a:lnTo>
                    <a:lnTo>
                      <a:pt x="167057" y="201593"/>
                    </a:lnTo>
                    <a:lnTo>
                      <a:pt x="146113" y="201593"/>
                    </a:lnTo>
                    <a:lnTo>
                      <a:pt x="146113" y="175063"/>
                    </a:lnTo>
                    <a:lnTo>
                      <a:pt x="146113" y="148533"/>
                    </a:lnTo>
                    <a:lnTo>
                      <a:pt x="200569" y="148533"/>
                    </a:lnTo>
                    <a:lnTo>
                      <a:pt x="255025" y="148533"/>
                    </a:lnTo>
                    <a:lnTo>
                      <a:pt x="255025" y="236569"/>
                    </a:lnTo>
                    <a:lnTo>
                      <a:pt x="255025" y="324606"/>
                    </a:lnTo>
                    <a:lnTo>
                      <a:pt x="247777" y="327362"/>
                    </a:lnTo>
                    <a:cubicBezTo>
                      <a:pt x="228652" y="334633"/>
                      <a:pt x="151297" y="342820"/>
                      <a:pt x="132150" y="339599"/>
                    </a:cubicBezTo>
                    <a:close/>
                  </a:path>
                </a:pathLst>
              </a:custGeom>
              <a:grpFill/>
              <a:ln w="279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495CC90-B09D-4C8C-8236-50EFC23154DB}"/>
                  </a:ext>
                </a:extLst>
              </p:cNvPr>
              <p:cNvSpPr/>
              <p:nvPr/>
            </p:nvSpPr>
            <p:spPr>
              <a:xfrm>
                <a:off x="1893006" y="3000920"/>
                <a:ext cx="269542" cy="338969"/>
              </a:xfrm>
              <a:custGeom>
                <a:avLst/>
                <a:gdLst/>
                <a:ahLst/>
                <a:cxnLst/>
                <a:rect l="0" t="0" r="0" b="0"/>
                <a:pathLst>
                  <a:path w="269541" h="338969">
                    <a:moveTo>
                      <a:pt x="138167" y="905"/>
                    </a:moveTo>
                    <a:cubicBezTo>
                      <a:pt x="134018" y="934"/>
                      <a:pt x="129659" y="1049"/>
                      <a:pt x="125070" y="1240"/>
                    </a:cubicBezTo>
                    <a:cubicBezTo>
                      <a:pt x="35486" y="4970"/>
                      <a:pt x="1179" y="51167"/>
                      <a:pt x="900" y="168443"/>
                    </a:cubicBezTo>
                    <a:cubicBezTo>
                      <a:pt x="635" y="279118"/>
                      <a:pt x="31602" y="328809"/>
                      <a:pt x="106899" y="338534"/>
                    </a:cubicBezTo>
                    <a:cubicBezTo>
                      <a:pt x="156619" y="344955"/>
                      <a:pt x="200638" y="335107"/>
                      <a:pt x="226627" y="311741"/>
                    </a:cubicBezTo>
                    <a:cubicBezTo>
                      <a:pt x="258197" y="283356"/>
                      <a:pt x="269330" y="245887"/>
                      <a:pt x="269237" y="168387"/>
                    </a:cubicBezTo>
                    <a:cubicBezTo>
                      <a:pt x="269126" y="81342"/>
                      <a:pt x="250714" y="36230"/>
                      <a:pt x="206454" y="14545"/>
                    </a:cubicBezTo>
                    <a:cubicBezTo>
                      <a:pt x="186262" y="4652"/>
                      <a:pt x="167213" y="711"/>
                      <a:pt x="138167" y="905"/>
                    </a:cubicBezTo>
                    <a:close/>
                    <a:moveTo>
                      <a:pt x="136636" y="44608"/>
                    </a:moveTo>
                    <a:cubicBezTo>
                      <a:pt x="167172" y="44481"/>
                      <a:pt x="183286" y="58108"/>
                      <a:pt x="192064" y="91478"/>
                    </a:cubicBezTo>
                    <a:cubicBezTo>
                      <a:pt x="201710" y="128144"/>
                      <a:pt x="200071" y="226961"/>
                      <a:pt x="189313" y="257453"/>
                    </a:cubicBezTo>
                    <a:cubicBezTo>
                      <a:pt x="184560" y="270923"/>
                      <a:pt x="174000" y="283677"/>
                      <a:pt x="162735" y="289566"/>
                    </a:cubicBezTo>
                    <a:cubicBezTo>
                      <a:pt x="151463" y="295459"/>
                      <a:pt x="131887" y="296747"/>
                      <a:pt x="116798" y="292581"/>
                    </a:cubicBezTo>
                    <a:cubicBezTo>
                      <a:pt x="99259" y="287740"/>
                      <a:pt x="86510" y="274300"/>
                      <a:pt x="80417" y="254222"/>
                    </a:cubicBezTo>
                    <a:cubicBezTo>
                      <a:pt x="73280" y="230744"/>
                      <a:pt x="69889" y="173084"/>
                      <a:pt x="73199" y="131815"/>
                    </a:cubicBezTo>
                    <a:cubicBezTo>
                      <a:pt x="78534" y="65276"/>
                      <a:pt x="93435" y="44788"/>
                      <a:pt x="136636" y="44608"/>
                    </a:cubicBezTo>
                    <a:close/>
                  </a:path>
                </a:pathLst>
              </a:custGeom>
              <a:grpFill/>
              <a:ln w="279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56A98EC-1D8B-47CD-B236-ACDA25E3F7C7}"/>
                  </a:ext>
                </a:extLst>
              </p:cNvPr>
              <p:cNvSpPr/>
              <p:nvPr/>
            </p:nvSpPr>
            <p:spPr>
              <a:xfrm>
                <a:off x="837302" y="3005896"/>
                <a:ext cx="261374" cy="326717"/>
              </a:xfrm>
              <a:custGeom>
                <a:avLst/>
                <a:gdLst/>
                <a:ahLst/>
                <a:cxnLst/>
                <a:rect l="0" t="0" r="0" b="0"/>
                <a:pathLst>
                  <a:path w="261373" h="326717">
                    <a:moveTo>
                      <a:pt x="898" y="898"/>
                    </a:moveTo>
                    <a:lnTo>
                      <a:pt x="898" y="164400"/>
                    </a:lnTo>
                    <a:lnTo>
                      <a:pt x="898" y="327902"/>
                    </a:lnTo>
                    <a:lnTo>
                      <a:pt x="35803" y="327902"/>
                    </a:lnTo>
                    <a:lnTo>
                      <a:pt x="70708" y="327902"/>
                    </a:lnTo>
                    <a:lnTo>
                      <a:pt x="70708" y="260876"/>
                    </a:lnTo>
                    <a:lnTo>
                      <a:pt x="70708" y="193857"/>
                    </a:lnTo>
                    <a:lnTo>
                      <a:pt x="95914" y="193857"/>
                    </a:lnTo>
                    <a:lnTo>
                      <a:pt x="121120" y="193857"/>
                    </a:lnTo>
                    <a:lnTo>
                      <a:pt x="153608" y="260876"/>
                    </a:lnTo>
                    <a:lnTo>
                      <a:pt x="186096" y="327902"/>
                    </a:lnTo>
                    <a:lnTo>
                      <a:pt x="224958" y="327902"/>
                    </a:lnTo>
                    <a:lnTo>
                      <a:pt x="263811" y="327902"/>
                    </a:lnTo>
                    <a:lnTo>
                      <a:pt x="255604" y="313242"/>
                    </a:lnTo>
                    <a:cubicBezTo>
                      <a:pt x="235825" y="277926"/>
                      <a:pt x="187453" y="185099"/>
                      <a:pt x="188378" y="184230"/>
                    </a:cubicBezTo>
                    <a:cubicBezTo>
                      <a:pt x="188937" y="183704"/>
                      <a:pt x="193794" y="181407"/>
                      <a:pt x="199170" y="179125"/>
                    </a:cubicBezTo>
                    <a:cubicBezTo>
                      <a:pt x="216533" y="171754"/>
                      <a:pt x="231095" y="158872"/>
                      <a:pt x="239579" y="143374"/>
                    </a:cubicBezTo>
                    <a:cubicBezTo>
                      <a:pt x="246891" y="130015"/>
                      <a:pt x="247999" y="124897"/>
                      <a:pt x="248959" y="99966"/>
                    </a:cubicBezTo>
                    <a:cubicBezTo>
                      <a:pt x="250755" y="53366"/>
                      <a:pt x="239201" y="27060"/>
                      <a:pt x="209787" y="10765"/>
                    </a:cubicBezTo>
                    <a:lnTo>
                      <a:pt x="194982" y="2557"/>
                    </a:lnTo>
                    <a:lnTo>
                      <a:pt x="97940" y="1728"/>
                    </a:lnTo>
                    <a:close/>
                    <a:moveTo>
                      <a:pt x="70708" y="45846"/>
                    </a:moveTo>
                    <a:lnTo>
                      <a:pt x="110080" y="45846"/>
                    </a:lnTo>
                    <a:cubicBezTo>
                      <a:pt x="140151" y="45846"/>
                      <a:pt x="151648" y="46885"/>
                      <a:pt x="158737" y="50249"/>
                    </a:cubicBezTo>
                    <a:cubicBezTo>
                      <a:pt x="172209" y="56642"/>
                      <a:pt x="178137" y="70597"/>
                      <a:pt x="178184" y="96113"/>
                    </a:cubicBezTo>
                    <a:cubicBezTo>
                      <a:pt x="178236" y="119968"/>
                      <a:pt x="172280" y="135212"/>
                      <a:pt x="159176" y="144802"/>
                    </a:cubicBezTo>
                    <a:cubicBezTo>
                      <a:pt x="152254" y="149867"/>
                      <a:pt x="146407" y="150683"/>
                      <a:pt x="111006" y="151526"/>
                    </a:cubicBezTo>
                    <a:lnTo>
                      <a:pt x="70708" y="152491"/>
                    </a:lnTo>
                    <a:lnTo>
                      <a:pt x="70708" y="99168"/>
                    </a:lnTo>
                    <a:close/>
                  </a:path>
                </a:pathLst>
              </a:custGeom>
              <a:grpFill/>
              <a:ln w="279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4447741-0586-4A03-8D25-DA85A919DDE4}"/>
                  </a:ext>
                </a:extLst>
              </p:cNvPr>
              <p:cNvSpPr/>
              <p:nvPr/>
            </p:nvSpPr>
            <p:spPr>
              <a:xfrm>
                <a:off x="1158450" y="3006163"/>
                <a:ext cx="212366" cy="326717"/>
              </a:xfrm>
              <a:custGeom>
                <a:avLst/>
                <a:gdLst/>
                <a:ahLst/>
                <a:cxnLst/>
                <a:rect l="0" t="0" r="0" b="0"/>
                <a:pathLst>
                  <a:path w="212366" h="326717">
                    <a:moveTo>
                      <a:pt x="898" y="164266"/>
                    </a:moveTo>
                    <a:lnTo>
                      <a:pt x="898" y="898"/>
                    </a:lnTo>
                    <a:lnTo>
                      <a:pt x="101432" y="898"/>
                    </a:lnTo>
                    <a:lnTo>
                      <a:pt x="201966" y="898"/>
                    </a:lnTo>
                    <a:lnTo>
                      <a:pt x="201966" y="23188"/>
                    </a:lnTo>
                    <a:lnTo>
                      <a:pt x="201966" y="45479"/>
                    </a:lnTo>
                    <a:lnTo>
                      <a:pt x="135642" y="46227"/>
                    </a:lnTo>
                    <a:lnTo>
                      <a:pt x="69317" y="46976"/>
                    </a:lnTo>
                    <a:lnTo>
                      <a:pt x="69317" y="88865"/>
                    </a:lnTo>
                    <a:lnTo>
                      <a:pt x="69317" y="130755"/>
                    </a:lnTo>
                    <a:lnTo>
                      <a:pt x="121679" y="131514"/>
                    </a:lnTo>
                    <a:lnTo>
                      <a:pt x="174040" y="132274"/>
                    </a:lnTo>
                    <a:lnTo>
                      <a:pt x="174040" y="154492"/>
                    </a:lnTo>
                    <a:lnTo>
                      <a:pt x="174040" y="176710"/>
                    </a:lnTo>
                    <a:lnTo>
                      <a:pt x="121679" y="177469"/>
                    </a:lnTo>
                    <a:lnTo>
                      <a:pt x="69317" y="178229"/>
                    </a:lnTo>
                    <a:lnTo>
                      <a:pt x="69317" y="229893"/>
                    </a:lnTo>
                    <a:lnTo>
                      <a:pt x="69317" y="281556"/>
                    </a:lnTo>
                    <a:lnTo>
                      <a:pt x="142797" y="282301"/>
                    </a:lnTo>
                    <a:cubicBezTo>
                      <a:pt x="210976" y="282992"/>
                      <a:pt x="216177" y="283395"/>
                      <a:pt x="214895" y="287886"/>
                    </a:cubicBezTo>
                    <a:cubicBezTo>
                      <a:pt x="214136" y="290548"/>
                      <a:pt x="211378" y="300581"/>
                      <a:pt x="208768" y="310180"/>
                    </a:cubicBezTo>
                    <a:lnTo>
                      <a:pt x="204023" y="327634"/>
                    </a:lnTo>
                    <a:lnTo>
                      <a:pt x="102461" y="327634"/>
                    </a:lnTo>
                    <a:lnTo>
                      <a:pt x="898" y="327634"/>
                    </a:lnTo>
                    <a:close/>
                  </a:path>
                </a:pathLst>
              </a:custGeom>
              <a:grpFill/>
              <a:ln w="279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EEDF1F8-6EAD-4E18-B78E-6322D801A1E0}"/>
                  </a:ext>
                </a:extLst>
              </p:cNvPr>
              <p:cNvSpPr/>
              <p:nvPr/>
            </p:nvSpPr>
            <p:spPr>
              <a:xfrm>
                <a:off x="1753278" y="3006163"/>
                <a:ext cx="65343" cy="326717"/>
              </a:xfrm>
              <a:custGeom>
                <a:avLst/>
                <a:gdLst/>
                <a:ahLst/>
                <a:cxnLst/>
                <a:rect l="0" t="0" r="0" b="0"/>
                <a:pathLst>
                  <a:path w="65343" h="326717">
                    <a:moveTo>
                      <a:pt x="898" y="164266"/>
                    </a:moveTo>
                    <a:lnTo>
                      <a:pt x="898" y="898"/>
                    </a:lnTo>
                    <a:lnTo>
                      <a:pt x="34410" y="898"/>
                    </a:lnTo>
                    <a:lnTo>
                      <a:pt x="67921" y="898"/>
                    </a:lnTo>
                    <a:lnTo>
                      <a:pt x="67921" y="164266"/>
                    </a:lnTo>
                    <a:lnTo>
                      <a:pt x="67921" y="327634"/>
                    </a:lnTo>
                    <a:lnTo>
                      <a:pt x="34410" y="327634"/>
                    </a:lnTo>
                    <a:lnTo>
                      <a:pt x="898" y="327634"/>
                    </a:lnTo>
                    <a:close/>
                  </a:path>
                </a:pathLst>
              </a:custGeom>
              <a:grpFill/>
              <a:ln w="279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9AEFB1E-B5F4-432A-A015-E6B0C9721EE8}"/>
                  </a:ext>
                </a:extLst>
              </p:cNvPr>
              <p:cNvSpPr/>
              <p:nvPr/>
            </p:nvSpPr>
            <p:spPr>
              <a:xfrm>
                <a:off x="2244767" y="3006163"/>
                <a:ext cx="261374" cy="326717"/>
              </a:xfrm>
              <a:custGeom>
                <a:avLst/>
                <a:gdLst/>
                <a:ahLst/>
                <a:cxnLst/>
                <a:rect l="0" t="0" r="0" b="0"/>
                <a:pathLst>
                  <a:path w="261373" h="326717">
                    <a:moveTo>
                      <a:pt x="910" y="164266"/>
                    </a:moveTo>
                    <a:lnTo>
                      <a:pt x="910" y="898"/>
                    </a:lnTo>
                    <a:lnTo>
                      <a:pt x="38174" y="898"/>
                    </a:lnTo>
                    <a:lnTo>
                      <a:pt x="75439" y="898"/>
                    </a:lnTo>
                    <a:lnTo>
                      <a:pt x="134616" y="105220"/>
                    </a:lnTo>
                    <a:cubicBezTo>
                      <a:pt x="167164" y="162597"/>
                      <a:pt x="195595" y="211921"/>
                      <a:pt x="197797" y="214830"/>
                    </a:cubicBezTo>
                    <a:cubicBezTo>
                      <a:pt x="201295" y="219451"/>
                      <a:pt x="201812" y="206292"/>
                      <a:pt x="201889" y="110508"/>
                    </a:cubicBezTo>
                    <a:lnTo>
                      <a:pt x="201966" y="898"/>
                    </a:lnTo>
                    <a:lnTo>
                      <a:pt x="232685" y="898"/>
                    </a:lnTo>
                    <a:lnTo>
                      <a:pt x="263404" y="898"/>
                    </a:lnTo>
                    <a:lnTo>
                      <a:pt x="263404" y="164352"/>
                    </a:lnTo>
                    <a:lnTo>
                      <a:pt x="263404" y="327806"/>
                    </a:lnTo>
                    <a:lnTo>
                      <a:pt x="229327" y="327022"/>
                    </a:lnTo>
                    <a:lnTo>
                      <a:pt x="195249" y="326238"/>
                    </a:lnTo>
                    <a:lnTo>
                      <a:pt x="128792" y="210420"/>
                    </a:lnTo>
                    <a:lnTo>
                      <a:pt x="62335" y="94602"/>
                    </a:lnTo>
                    <a:lnTo>
                      <a:pt x="62335" y="211118"/>
                    </a:lnTo>
                    <a:lnTo>
                      <a:pt x="62335" y="327634"/>
                    </a:lnTo>
                    <a:lnTo>
                      <a:pt x="31617" y="327634"/>
                    </a:lnTo>
                    <a:lnTo>
                      <a:pt x="898" y="327634"/>
                    </a:lnTo>
                    <a:close/>
                  </a:path>
                </a:pathLst>
              </a:custGeom>
              <a:grpFill/>
              <a:ln w="279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651CEA9-8EA6-4F71-8C25-534448B31D84}"/>
                  </a:ext>
                </a:extLst>
              </p:cNvPr>
              <p:cNvSpPr/>
              <p:nvPr/>
            </p:nvSpPr>
            <p:spPr>
              <a:xfrm>
                <a:off x="2599441" y="3006163"/>
                <a:ext cx="208282" cy="326717"/>
              </a:xfrm>
              <a:custGeom>
                <a:avLst/>
                <a:gdLst/>
                <a:ahLst/>
                <a:cxnLst/>
                <a:rect l="0" t="0" r="0" b="0"/>
                <a:pathLst>
                  <a:path w="208282" h="326717">
                    <a:moveTo>
                      <a:pt x="898" y="164266"/>
                    </a:moveTo>
                    <a:lnTo>
                      <a:pt x="898" y="898"/>
                    </a:lnTo>
                    <a:lnTo>
                      <a:pt x="101432" y="898"/>
                    </a:lnTo>
                    <a:lnTo>
                      <a:pt x="201966" y="898"/>
                    </a:lnTo>
                    <a:lnTo>
                      <a:pt x="201966" y="23188"/>
                    </a:lnTo>
                    <a:lnTo>
                      <a:pt x="201966" y="45479"/>
                    </a:lnTo>
                    <a:lnTo>
                      <a:pt x="135642" y="46227"/>
                    </a:lnTo>
                    <a:lnTo>
                      <a:pt x="69317" y="46976"/>
                    </a:lnTo>
                    <a:lnTo>
                      <a:pt x="69317" y="88865"/>
                    </a:lnTo>
                    <a:lnTo>
                      <a:pt x="69317" y="130755"/>
                    </a:lnTo>
                    <a:lnTo>
                      <a:pt x="121679" y="131514"/>
                    </a:lnTo>
                    <a:lnTo>
                      <a:pt x="174040" y="132274"/>
                    </a:lnTo>
                    <a:lnTo>
                      <a:pt x="174040" y="154492"/>
                    </a:lnTo>
                    <a:lnTo>
                      <a:pt x="174040" y="176710"/>
                    </a:lnTo>
                    <a:lnTo>
                      <a:pt x="121679" y="177469"/>
                    </a:lnTo>
                    <a:lnTo>
                      <a:pt x="69317" y="178229"/>
                    </a:lnTo>
                    <a:lnTo>
                      <a:pt x="69317" y="229893"/>
                    </a:lnTo>
                    <a:lnTo>
                      <a:pt x="69317" y="281556"/>
                    </a:lnTo>
                    <a:lnTo>
                      <a:pt x="138434" y="282303"/>
                    </a:lnTo>
                    <a:lnTo>
                      <a:pt x="207552" y="283050"/>
                    </a:lnTo>
                    <a:lnTo>
                      <a:pt x="207552" y="305342"/>
                    </a:lnTo>
                    <a:lnTo>
                      <a:pt x="207552" y="327634"/>
                    </a:lnTo>
                    <a:lnTo>
                      <a:pt x="104225" y="327634"/>
                    </a:lnTo>
                    <a:lnTo>
                      <a:pt x="898" y="327634"/>
                    </a:lnTo>
                    <a:close/>
                  </a:path>
                </a:pathLst>
              </a:custGeom>
              <a:grpFill/>
              <a:ln w="279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F716D3EA-8D31-40B2-B7BD-6515033AA9A8}"/>
                  </a:ext>
                </a:extLst>
              </p:cNvPr>
              <p:cNvSpPr/>
              <p:nvPr/>
            </p:nvSpPr>
            <p:spPr>
              <a:xfrm>
                <a:off x="2870327" y="3006159"/>
                <a:ext cx="261374" cy="326717"/>
              </a:xfrm>
              <a:custGeom>
                <a:avLst/>
                <a:gdLst/>
                <a:ahLst/>
                <a:cxnLst/>
                <a:rect l="0" t="0" r="0" b="0"/>
                <a:pathLst>
                  <a:path w="261373" h="326717">
                    <a:moveTo>
                      <a:pt x="898" y="898"/>
                    </a:moveTo>
                    <a:lnTo>
                      <a:pt x="898" y="164273"/>
                    </a:lnTo>
                    <a:lnTo>
                      <a:pt x="898" y="327639"/>
                    </a:lnTo>
                    <a:lnTo>
                      <a:pt x="35803" y="327639"/>
                    </a:lnTo>
                    <a:lnTo>
                      <a:pt x="70708" y="327639"/>
                    </a:lnTo>
                    <a:lnTo>
                      <a:pt x="70708" y="260613"/>
                    </a:lnTo>
                    <a:lnTo>
                      <a:pt x="70708" y="193594"/>
                    </a:lnTo>
                    <a:lnTo>
                      <a:pt x="95260" y="193594"/>
                    </a:lnTo>
                    <a:lnTo>
                      <a:pt x="119812" y="193594"/>
                    </a:lnTo>
                    <a:lnTo>
                      <a:pt x="152284" y="260613"/>
                    </a:lnTo>
                    <a:lnTo>
                      <a:pt x="184764" y="327639"/>
                    </a:lnTo>
                    <a:lnTo>
                      <a:pt x="222685" y="327639"/>
                    </a:lnTo>
                    <a:cubicBezTo>
                      <a:pt x="243542" y="327639"/>
                      <a:pt x="260605" y="327169"/>
                      <a:pt x="260605" y="326594"/>
                    </a:cubicBezTo>
                    <a:cubicBezTo>
                      <a:pt x="260605" y="326020"/>
                      <a:pt x="243752" y="293745"/>
                      <a:pt x="223155" y="254878"/>
                    </a:cubicBezTo>
                    <a:lnTo>
                      <a:pt x="185705" y="184214"/>
                    </a:lnTo>
                    <a:lnTo>
                      <a:pt x="199114" y="178000"/>
                    </a:lnTo>
                    <a:cubicBezTo>
                      <a:pt x="218068" y="169218"/>
                      <a:pt x="233718" y="154058"/>
                      <a:pt x="241421" y="137017"/>
                    </a:cubicBezTo>
                    <a:cubicBezTo>
                      <a:pt x="246990" y="124699"/>
                      <a:pt x="248032" y="117954"/>
                      <a:pt x="247970" y="94454"/>
                    </a:cubicBezTo>
                    <a:cubicBezTo>
                      <a:pt x="247873" y="58133"/>
                      <a:pt x="242183" y="40856"/>
                      <a:pt x="224503" y="23176"/>
                    </a:cubicBezTo>
                    <a:cubicBezTo>
                      <a:pt x="202963" y="1636"/>
                      <a:pt x="198623" y="898"/>
                      <a:pt x="92556" y="898"/>
                    </a:cubicBezTo>
                    <a:close/>
                    <a:moveTo>
                      <a:pt x="70708" y="45582"/>
                    </a:moveTo>
                    <a:lnTo>
                      <a:pt x="110503" y="45623"/>
                    </a:lnTo>
                    <a:cubicBezTo>
                      <a:pt x="153527" y="45668"/>
                      <a:pt x="159763" y="47238"/>
                      <a:pt x="169577" y="60451"/>
                    </a:cubicBezTo>
                    <a:cubicBezTo>
                      <a:pt x="174160" y="66622"/>
                      <a:pt x="175645" y="73373"/>
                      <a:pt x="176405" y="91544"/>
                    </a:cubicBezTo>
                    <a:cubicBezTo>
                      <a:pt x="177711" y="122737"/>
                      <a:pt x="171324" y="138240"/>
                      <a:pt x="153911" y="146143"/>
                    </a:cubicBezTo>
                    <a:lnTo>
                      <a:pt x="153911" y="146135"/>
                    </a:lnTo>
                    <a:cubicBezTo>
                      <a:pt x="144066" y="150603"/>
                      <a:pt x="135553" y="151588"/>
                      <a:pt x="106315" y="151639"/>
                    </a:cubicBezTo>
                    <a:lnTo>
                      <a:pt x="70708" y="151702"/>
                    </a:lnTo>
                    <a:lnTo>
                      <a:pt x="70708" y="98643"/>
                    </a:lnTo>
                    <a:close/>
                  </a:path>
                </a:pathLst>
              </a:custGeom>
              <a:grpFill/>
              <a:ln w="279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9169E2D-FE26-41B5-A011-3F732571B468}"/>
                  </a:ext>
                </a:extLst>
              </p:cNvPr>
              <p:cNvSpPr/>
              <p:nvPr/>
            </p:nvSpPr>
            <p:spPr>
              <a:xfrm>
                <a:off x="1830851" y="2570851"/>
                <a:ext cx="208282" cy="338969"/>
              </a:xfrm>
              <a:custGeom>
                <a:avLst/>
                <a:gdLst/>
                <a:ahLst/>
                <a:cxnLst/>
                <a:rect l="0" t="0" r="0" b="0"/>
                <a:pathLst>
                  <a:path w="208282" h="338969">
                    <a:moveTo>
                      <a:pt x="43283" y="338191"/>
                    </a:moveTo>
                    <a:cubicBezTo>
                      <a:pt x="33231" y="336891"/>
                      <a:pt x="20036" y="334797"/>
                      <a:pt x="13960" y="333538"/>
                    </a:cubicBezTo>
                    <a:lnTo>
                      <a:pt x="2914" y="331248"/>
                    </a:lnTo>
                    <a:lnTo>
                      <a:pt x="2111" y="303786"/>
                    </a:lnTo>
                    <a:cubicBezTo>
                      <a:pt x="1372" y="278525"/>
                      <a:pt x="1709" y="276441"/>
                      <a:pt x="6300" y="277785"/>
                    </a:cubicBezTo>
                    <a:cubicBezTo>
                      <a:pt x="81613" y="299823"/>
                      <a:pt x="114044" y="299499"/>
                      <a:pt x="130868" y="276540"/>
                    </a:cubicBezTo>
                    <a:cubicBezTo>
                      <a:pt x="139382" y="264924"/>
                      <a:pt x="140281" y="243672"/>
                      <a:pt x="132904" y="228434"/>
                    </a:cubicBezTo>
                    <a:cubicBezTo>
                      <a:pt x="125438" y="213012"/>
                      <a:pt x="112799" y="203393"/>
                      <a:pt x="73728" y="183402"/>
                    </a:cubicBezTo>
                    <a:cubicBezTo>
                      <a:pt x="17101" y="154429"/>
                      <a:pt x="898" y="134630"/>
                      <a:pt x="898" y="94408"/>
                    </a:cubicBezTo>
                    <a:cubicBezTo>
                      <a:pt x="898" y="82645"/>
                      <a:pt x="2884" y="67708"/>
                      <a:pt x="5491" y="59858"/>
                    </a:cubicBezTo>
                    <a:cubicBezTo>
                      <a:pt x="14816" y="31783"/>
                      <a:pt x="42788" y="10158"/>
                      <a:pt x="78260" y="3601"/>
                    </a:cubicBezTo>
                    <a:cubicBezTo>
                      <a:pt x="101523" y="-700"/>
                      <a:pt x="141493" y="232"/>
                      <a:pt x="167679" y="5684"/>
                    </a:cubicBezTo>
                    <a:lnTo>
                      <a:pt x="190020" y="10336"/>
                    </a:lnTo>
                    <a:lnTo>
                      <a:pt x="190826" y="34771"/>
                    </a:lnTo>
                    <a:cubicBezTo>
                      <a:pt x="191269" y="48211"/>
                      <a:pt x="190641" y="59190"/>
                      <a:pt x="189429" y="59171"/>
                    </a:cubicBezTo>
                    <a:cubicBezTo>
                      <a:pt x="188217" y="59151"/>
                      <a:pt x="179057" y="56574"/>
                      <a:pt x="169074" y="53445"/>
                    </a:cubicBezTo>
                    <a:cubicBezTo>
                      <a:pt x="145601" y="46087"/>
                      <a:pt x="112721" y="43583"/>
                      <a:pt x="96723" y="47934"/>
                    </a:cubicBezTo>
                    <a:cubicBezTo>
                      <a:pt x="78706" y="52834"/>
                      <a:pt x="68537" y="64133"/>
                      <a:pt x="68550" y="79238"/>
                    </a:cubicBezTo>
                    <a:cubicBezTo>
                      <a:pt x="68566" y="101402"/>
                      <a:pt x="81482" y="114518"/>
                      <a:pt x="124392" y="135958"/>
                    </a:cubicBezTo>
                    <a:cubicBezTo>
                      <a:pt x="171194" y="159343"/>
                      <a:pt x="191108" y="176430"/>
                      <a:pt x="203065" y="203461"/>
                    </a:cubicBezTo>
                    <a:cubicBezTo>
                      <a:pt x="211101" y="221628"/>
                      <a:pt x="209514" y="267006"/>
                      <a:pt x="200219" y="284836"/>
                    </a:cubicBezTo>
                    <a:cubicBezTo>
                      <a:pt x="176143" y="331017"/>
                      <a:pt x="124244" y="348662"/>
                      <a:pt x="43282" y="338191"/>
                    </a:cubicBezTo>
                    <a:close/>
                  </a:path>
                </a:pathLst>
              </a:custGeom>
              <a:grpFill/>
              <a:ln w="279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DB182A1-0053-4DBD-9BFF-DCF238D8DE00}"/>
                  </a:ext>
                </a:extLst>
              </p:cNvPr>
              <p:cNvSpPr/>
              <p:nvPr/>
            </p:nvSpPr>
            <p:spPr>
              <a:xfrm>
                <a:off x="837302" y="2576099"/>
                <a:ext cx="269542" cy="326717"/>
              </a:xfrm>
              <a:custGeom>
                <a:avLst/>
                <a:gdLst/>
                <a:ahLst/>
                <a:cxnLst/>
                <a:rect l="0" t="0" r="0" b="0"/>
                <a:pathLst>
                  <a:path w="269541" h="326717">
                    <a:moveTo>
                      <a:pt x="898" y="898"/>
                    </a:moveTo>
                    <a:lnTo>
                      <a:pt x="898" y="164424"/>
                    </a:lnTo>
                    <a:lnTo>
                      <a:pt x="898" y="327942"/>
                    </a:lnTo>
                    <a:lnTo>
                      <a:pt x="82577" y="327089"/>
                    </a:lnTo>
                    <a:lnTo>
                      <a:pt x="164265" y="326235"/>
                    </a:lnTo>
                    <a:lnTo>
                      <a:pt x="186200" y="315762"/>
                    </a:lnTo>
                    <a:cubicBezTo>
                      <a:pt x="223945" y="297740"/>
                      <a:pt x="252525" y="261499"/>
                      <a:pt x="264936" y="215928"/>
                    </a:cubicBezTo>
                    <a:cubicBezTo>
                      <a:pt x="271779" y="190805"/>
                      <a:pt x="273153" y="148284"/>
                      <a:pt x="267991" y="121136"/>
                    </a:cubicBezTo>
                    <a:cubicBezTo>
                      <a:pt x="256107" y="58634"/>
                      <a:pt x="215049" y="13825"/>
                      <a:pt x="160388" y="3690"/>
                    </a:cubicBezTo>
                    <a:cubicBezTo>
                      <a:pt x="152115" y="2156"/>
                      <a:pt x="112850" y="898"/>
                      <a:pt x="73125" y="898"/>
                    </a:cubicBezTo>
                    <a:close/>
                    <a:moveTo>
                      <a:pt x="70708" y="45582"/>
                    </a:moveTo>
                    <a:lnTo>
                      <a:pt x="94311" y="45582"/>
                    </a:lnTo>
                    <a:cubicBezTo>
                      <a:pt x="136687" y="45582"/>
                      <a:pt x="160574" y="53641"/>
                      <a:pt x="177777" y="73739"/>
                    </a:cubicBezTo>
                    <a:cubicBezTo>
                      <a:pt x="190236" y="88295"/>
                      <a:pt x="195744" y="104331"/>
                      <a:pt x="199329" y="136483"/>
                    </a:cubicBezTo>
                    <a:cubicBezTo>
                      <a:pt x="206604" y="201727"/>
                      <a:pt x="188330" y="256319"/>
                      <a:pt x="153169" y="274412"/>
                    </a:cubicBezTo>
                    <a:cubicBezTo>
                      <a:pt x="140951" y="280700"/>
                      <a:pt x="135178" y="281673"/>
                      <a:pt x="104999" y="282540"/>
                    </a:cubicBezTo>
                    <a:lnTo>
                      <a:pt x="70708" y="283529"/>
                    </a:lnTo>
                    <a:lnTo>
                      <a:pt x="70708" y="164552"/>
                    </a:lnTo>
                    <a:close/>
                  </a:path>
                </a:pathLst>
              </a:custGeom>
              <a:grpFill/>
              <a:ln w="279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369E0D4-AB4D-4AFD-ABDF-5AB26B347AA9}"/>
                  </a:ext>
                </a:extLst>
              </p:cNvPr>
              <p:cNvSpPr/>
              <p:nvPr/>
            </p:nvSpPr>
            <p:spPr>
              <a:xfrm>
                <a:off x="1134219" y="2575955"/>
                <a:ext cx="302213" cy="326717"/>
              </a:xfrm>
              <a:custGeom>
                <a:avLst/>
                <a:gdLst/>
                <a:ahLst/>
                <a:cxnLst/>
                <a:rect l="0" t="0" r="0" b="0"/>
                <a:pathLst>
                  <a:path w="302213" h="326717">
                    <a:moveTo>
                      <a:pt x="191983" y="898"/>
                    </a:moveTo>
                    <a:lnTo>
                      <a:pt x="149979" y="1672"/>
                    </a:lnTo>
                    <a:lnTo>
                      <a:pt x="107975" y="2438"/>
                    </a:lnTo>
                    <a:lnTo>
                      <a:pt x="55362" y="160221"/>
                    </a:lnTo>
                    <a:cubicBezTo>
                      <a:pt x="26424" y="247001"/>
                      <a:pt x="2045" y="320205"/>
                      <a:pt x="1185" y="322893"/>
                    </a:cubicBezTo>
                    <a:cubicBezTo>
                      <a:pt x="-250" y="327375"/>
                      <a:pt x="2594" y="327783"/>
                      <a:pt x="35484" y="327783"/>
                    </a:cubicBezTo>
                    <a:lnTo>
                      <a:pt x="71347" y="327783"/>
                    </a:lnTo>
                    <a:lnTo>
                      <a:pt x="82450" y="288642"/>
                    </a:lnTo>
                    <a:lnTo>
                      <a:pt x="93545" y="249501"/>
                    </a:lnTo>
                    <a:lnTo>
                      <a:pt x="150426" y="250243"/>
                    </a:lnTo>
                    <a:lnTo>
                      <a:pt x="207298" y="250985"/>
                    </a:lnTo>
                    <a:lnTo>
                      <a:pt x="219008" y="288682"/>
                    </a:lnTo>
                    <a:lnTo>
                      <a:pt x="230725" y="326379"/>
                    </a:lnTo>
                    <a:lnTo>
                      <a:pt x="266165" y="327161"/>
                    </a:lnTo>
                    <a:cubicBezTo>
                      <a:pt x="285655" y="327590"/>
                      <a:pt x="301596" y="326938"/>
                      <a:pt x="301596" y="325701"/>
                    </a:cubicBezTo>
                    <a:cubicBezTo>
                      <a:pt x="301596" y="323501"/>
                      <a:pt x="247129" y="161543"/>
                      <a:pt x="210465" y="54731"/>
                    </a:cubicBezTo>
                    <a:close/>
                    <a:moveTo>
                      <a:pt x="148097" y="65308"/>
                    </a:moveTo>
                    <a:cubicBezTo>
                      <a:pt x="148914" y="65288"/>
                      <a:pt x="159112" y="96060"/>
                      <a:pt x="170758" y="133691"/>
                    </a:cubicBezTo>
                    <a:lnTo>
                      <a:pt x="191935" y="202113"/>
                    </a:lnTo>
                    <a:lnTo>
                      <a:pt x="150099" y="202113"/>
                    </a:lnTo>
                    <a:lnTo>
                      <a:pt x="108254" y="202113"/>
                    </a:lnTo>
                    <a:lnTo>
                      <a:pt x="109841" y="195828"/>
                    </a:lnTo>
                    <a:cubicBezTo>
                      <a:pt x="116938" y="167640"/>
                      <a:pt x="146923" y="65334"/>
                      <a:pt x="148097" y="65308"/>
                    </a:cubicBezTo>
                    <a:close/>
                  </a:path>
                </a:pathLst>
              </a:custGeom>
              <a:grpFill/>
              <a:ln w="279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F6884DD-DE50-456C-8887-6FEF87CDC5C8}"/>
                  </a:ext>
                </a:extLst>
              </p:cNvPr>
              <p:cNvSpPr/>
              <p:nvPr/>
            </p:nvSpPr>
            <p:spPr>
              <a:xfrm>
                <a:off x="1493564" y="2575942"/>
                <a:ext cx="261374" cy="326717"/>
              </a:xfrm>
              <a:custGeom>
                <a:avLst/>
                <a:gdLst/>
                <a:ahLst/>
                <a:cxnLst/>
                <a:rect l="0" t="0" r="0" b="0"/>
                <a:pathLst>
                  <a:path w="261373" h="326717">
                    <a:moveTo>
                      <a:pt x="898" y="164345"/>
                    </a:moveTo>
                    <a:lnTo>
                      <a:pt x="898" y="898"/>
                    </a:lnTo>
                    <a:lnTo>
                      <a:pt x="39176" y="1675"/>
                    </a:lnTo>
                    <a:lnTo>
                      <a:pt x="77454" y="2452"/>
                    </a:lnTo>
                    <a:lnTo>
                      <a:pt x="137616" y="109841"/>
                    </a:lnTo>
                    <a:lnTo>
                      <a:pt x="197778" y="217230"/>
                    </a:lnTo>
                    <a:lnTo>
                      <a:pt x="198510" y="109143"/>
                    </a:lnTo>
                    <a:lnTo>
                      <a:pt x="199240" y="1056"/>
                    </a:lnTo>
                    <a:lnTo>
                      <a:pt x="231322" y="1056"/>
                    </a:lnTo>
                    <a:lnTo>
                      <a:pt x="263404" y="1056"/>
                    </a:lnTo>
                    <a:lnTo>
                      <a:pt x="263404" y="164507"/>
                    </a:lnTo>
                    <a:lnTo>
                      <a:pt x="263404" y="327959"/>
                    </a:lnTo>
                    <a:lnTo>
                      <a:pt x="227949" y="327177"/>
                    </a:lnTo>
                    <a:lnTo>
                      <a:pt x="192493" y="326395"/>
                    </a:lnTo>
                    <a:lnTo>
                      <a:pt x="128112" y="212236"/>
                    </a:lnTo>
                    <a:lnTo>
                      <a:pt x="63732" y="98077"/>
                    </a:lnTo>
                    <a:lnTo>
                      <a:pt x="63004" y="212934"/>
                    </a:lnTo>
                    <a:lnTo>
                      <a:pt x="62274" y="327792"/>
                    </a:lnTo>
                    <a:lnTo>
                      <a:pt x="31586" y="327792"/>
                    </a:lnTo>
                    <a:lnTo>
                      <a:pt x="898" y="327792"/>
                    </a:lnTo>
                    <a:close/>
                  </a:path>
                </a:pathLst>
              </a:custGeom>
              <a:grpFill/>
              <a:ln w="279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8CC1E14-F16F-4905-8D6C-A20CA6BDCAD8}"/>
                  </a:ext>
                </a:extLst>
              </p:cNvPr>
              <p:cNvSpPr/>
              <p:nvPr/>
            </p:nvSpPr>
            <p:spPr>
              <a:xfrm>
                <a:off x="2113525" y="2576100"/>
                <a:ext cx="265458" cy="326717"/>
              </a:xfrm>
              <a:custGeom>
                <a:avLst/>
                <a:gdLst/>
                <a:ahLst/>
                <a:cxnLst/>
                <a:rect l="0" t="0" r="0" b="0"/>
                <a:pathLst>
                  <a:path w="265457" h="326717">
                    <a:moveTo>
                      <a:pt x="898" y="164266"/>
                    </a:moveTo>
                    <a:lnTo>
                      <a:pt x="898" y="898"/>
                    </a:lnTo>
                    <a:lnTo>
                      <a:pt x="35762" y="898"/>
                    </a:lnTo>
                    <a:lnTo>
                      <a:pt x="70626" y="898"/>
                    </a:lnTo>
                    <a:lnTo>
                      <a:pt x="71369" y="79108"/>
                    </a:lnTo>
                    <a:lnTo>
                      <a:pt x="72111" y="157318"/>
                    </a:lnTo>
                    <a:lnTo>
                      <a:pt x="120527" y="79108"/>
                    </a:lnTo>
                    <a:lnTo>
                      <a:pt x="168942" y="898"/>
                    </a:lnTo>
                    <a:lnTo>
                      <a:pt x="207796" y="898"/>
                    </a:lnTo>
                    <a:cubicBezTo>
                      <a:pt x="229165" y="898"/>
                      <a:pt x="246650" y="1492"/>
                      <a:pt x="246650" y="2219"/>
                    </a:cubicBezTo>
                    <a:cubicBezTo>
                      <a:pt x="246650" y="3489"/>
                      <a:pt x="158858" y="140129"/>
                      <a:pt x="148778" y="154547"/>
                    </a:cubicBezTo>
                    <a:lnTo>
                      <a:pt x="143859" y="161583"/>
                    </a:lnTo>
                    <a:lnTo>
                      <a:pt x="204940" y="244609"/>
                    </a:lnTo>
                    <a:lnTo>
                      <a:pt x="266021" y="327634"/>
                    </a:lnTo>
                    <a:lnTo>
                      <a:pt x="223145" y="327634"/>
                    </a:lnTo>
                    <a:lnTo>
                      <a:pt x="180270" y="327634"/>
                    </a:lnTo>
                    <a:lnTo>
                      <a:pt x="126191" y="251234"/>
                    </a:lnTo>
                    <a:lnTo>
                      <a:pt x="72111" y="174834"/>
                    </a:lnTo>
                    <a:lnTo>
                      <a:pt x="71369" y="251234"/>
                    </a:lnTo>
                    <a:lnTo>
                      <a:pt x="70626" y="327634"/>
                    </a:lnTo>
                    <a:lnTo>
                      <a:pt x="35763" y="327634"/>
                    </a:lnTo>
                    <a:lnTo>
                      <a:pt x="899" y="327634"/>
                    </a:lnTo>
                    <a:close/>
                  </a:path>
                </a:pathLst>
              </a:custGeom>
              <a:grpFill/>
              <a:ln w="279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4BDD46C-122C-4CD7-8411-A4D2D92657D1}"/>
                  </a:ext>
                </a:extLst>
              </p:cNvPr>
              <p:cNvSpPr/>
              <p:nvPr/>
            </p:nvSpPr>
            <p:spPr>
              <a:xfrm>
                <a:off x="2434676" y="2576100"/>
                <a:ext cx="208282" cy="326717"/>
              </a:xfrm>
              <a:custGeom>
                <a:avLst/>
                <a:gdLst/>
                <a:ahLst/>
                <a:cxnLst/>
                <a:rect l="0" t="0" r="0" b="0"/>
                <a:pathLst>
                  <a:path w="208282" h="326717">
                    <a:moveTo>
                      <a:pt x="898" y="164266"/>
                    </a:moveTo>
                    <a:lnTo>
                      <a:pt x="898" y="898"/>
                    </a:lnTo>
                    <a:lnTo>
                      <a:pt x="102828" y="898"/>
                    </a:lnTo>
                    <a:lnTo>
                      <a:pt x="204759" y="898"/>
                    </a:lnTo>
                    <a:lnTo>
                      <a:pt x="204759" y="24635"/>
                    </a:lnTo>
                    <a:lnTo>
                      <a:pt x="204759" y="48373"/>
                    </a:lnTo>
                    <a:lnTo>
                      <a:pt x="137736" y="48373"/>
                    </a:lnTo>
                    <a:lnTo>
                      <a:pt x="70713" y="48373"/>
                    </a:lnTo>
                    <a:lnTo>
                      <a:pt x="70713" y="90262"/>
                    </a:lnTo>
                    <a:lnTo>
                      <a:pt x="70713" y="132151"/>
                    </a:lnTo>
                    <a:lnTo>
                      <a:pt x="122377" y="132151"/>
                    </a:lnTo>
                    <a:lnTo>
                      <a:pt x="174040" y="132151"/>
                    </a:lnTo>
                    <a:lnTo>
                      <a:pt x="174040" y="155888"/>
                    </a:lnTo>
                    <a:lnTo>
                      <a:pt x="174040" y="179625"/>
                    </a:lnTo>
                    <a:lnTo>
                      <a:pt x="122377" y="179625"/>
                    </a:lnTo>
                    <a:lnTo>
                      <a:pt x="70713" y="179625"/>
                    </a:lnTo>
                    <a:lnTo>
                      <a:pt x="70713" y="231289"/>
                    </a:lnTo>
                    <a:lnTo>
                      <a:pt x="70713" y="282952"/>
                    </a:lnTo>
                    <a:lnTo>
                      <a:pt x="139132" y="282952"/>
                    </a:lnTo>
                    <a:lnTo>
                      <a:pt x="207552" y="282952"/>
                    </a:lnTo>
                    <a:lnTo>
                      <a:pt x="207552" y="305293"/>
                    </a:lnTo>
                    <a:lnTo>
                      <a:pt x="207552" y="327634"/>
                    </a:lnTo>
                    <a:lnTo>
                      <a:pt x="104225" y="327634"/>
                    </a:lnTo>
                    <a:lnTo>
                      <a:pt x="898" y="327634"/>
                    </a:lnTo>
                    <a:close/>
                  </a:path>
                </a:pathLst>
              </a:custGeom>
              <a:grpFill/>
              <a:ln w="279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da-DK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7589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910"/>
            <a:ext cx="7239000" cy="6667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895350"/>
            <a:ext cx="8534400" cy="318229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28945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8C1287-0273-43E7-A9B4-513499214CEB}"/>
              </a:ext>
            </a:extLst>
          </p:cNvPr>
          <p:cNvSpPr/>
          <p:nvPr userDrawn="1"/>
        </p:nvSpPr>
        <p:spPr>
          <a:xfrm>
            <a:off x="7883128" y="0"/>
            <a:ext cx="1144191" cy="361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9B4C2D4-52F5-445A-BB23-C9E959888B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89079" y="0"/>
            <a:ext cx="1132054" cy="3589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910"/>
            <a:ext cx="7239000" cy="6667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895350"/>
            <a:ext cx="8534400" cy="318229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8257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6915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89535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6263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91142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391246"/>
            <a:ext cx="4040188" cy="32033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91142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1391246"/>
            <a:ext cx="4041775" cy="32033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062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972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slide hvid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4D7B40-D52A-4E91-B993-E316A841F483}"/>
              </a:ext>
            </a:extLst>
          </p:cNvPr>
          <p:cNvSpPr/>
          <p:nvPr userDrawn="1"/>
        </p:nvSpPr>
        <p:spPr>
          <a:xfrm>
            <a:off x="161926" y="0"/>
            <a:ext cx="8982074" cy="514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C10398-9AEA-422E-B2F6-49F7A3E500E4}"/>
              </a:ext>
            </a:extLst>
          </p:cNvPr>
          <p:cNvSpPr/>
          <p:nvPr userDrawn="1"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B8E0047-D13F-4F27-B447-5DD1E977D9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89322"/>
            <a:ext cx="3886200" cy="1981200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 b="0">
                <a:solidFill>
                  <a:schemeClr val="bg1"/>
                </a:solidFill>
              </a:defRPr>
            </a:lvl1pPr>
            <a:lvl2pPr marL="914400" indent="-457200">
              <a:buFont typeface="+mj-lt"/>
              <a:buAutoNum type="arabicParenR"/>
              <a:defRPr/>
            </a:lvl2pPr>
            <a:lvl3pPr marL="1257300" indent="-342900">
              <a:buFont typeface="+mj-lt"/>
              <a:buAutoNum type="arabicParenR"/>
              <a:defRPr/>
            </a:lvl3pPr>
            <a:lvl4pPr marL="1714500" indent="-342900">
              <a:buFont typeface="+mj-lt"/>
              <a:buAutoNum type="arabicParenR"/>
              <a:defRPr/>
            </a:lvl4pPr>
            <a:lvl5pPr marL="2171700" indent="-342900">
              <a:buFont typeface="+mj-lt"/>
              <a:buAutoNum type="arabicParenR"/>
              <a:defRPr/>
            </a:lvl5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citat-tekst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CD6C04-468C-490B-872F-11240D135F0E}"/>
              </a:ext>
            </a:extLst>
          </p:cNvPr>
          <p:cNvSpPr txBox="1"/>
          <p:nvPr userDrawn="1"/>
        </p:nvSpPr>
        <p:spPr>
          <a:xfrm>
            <a:off x="304800" y="-159376"/>
            <a:ext cx="76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600" b="1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4FF3235-1C34-4A6F-9B2A-BAD0F3F64C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9620" y="2"/>
            <a:ext cx="4564380" cy="5143499"/>
          </a:xfrm>
          <a:custGeom>
            <a:avLst/>
            <a:gdLst>
              <a:gd name="connsiteX0" fmla="*/ 3416612 w 4564380"/>
              <a:gd name="connsiteY0" fmla="*/ 375717 h 5143499"/>
              <a:gd name="connsiteX1" fmla="*/ 3443080 w 4564380"/>
              <a:gd name="connsiteY1" fmla="*/ 402185 h 5143499"/>
              <a:gd name="connsiteX2" fmla="*/ 3416612 w 4564380"/>
              <a:gd name="connsiteY2" fmla="*/ 428653 h 5143499"/>
              <a:gd name="connsiteX3" fmla="*/ 3390144 w 4564380"/>
              <a:gd name="connsiteY3" fmla="*/ 402185 h 5143499"/>
              <a:gd name="connsiteX4" fmla="*/ 3416612 w 4564380"/>
              <a:gd name="connsiteY4" fmla="*/ 375717 h 5143499"/>
              <a:gd name="connsiteX5" fmla="*/ 3505864 w 4564380"/>
              <a:gd name="connsiteY5" fmla="*/ 366499 h 5143499"/>
              <a:gd name="connsiteX6" fmla="*/ 3541550 w 4564380"/>
              <a:gd name="connsiteY6" fmla="*/ 402185 h 5143499"/>
              <a:gd name="connsiteX7" fmla="*/ 3505864 w 4564380"/>
              <a:gd name="connsiteY7" fmla="*/ 437871 h 5143499"/>
              <a:gd name="connsiteX8" fmla="*/ 3470178 w 4564380"/>
              <a:gd name="connsiteY8" fmla="*/ 402185 h 5143499"/>
              <a:gd name="connsiteX9" fmla="*/ 3505864 w 4564380"/>
              <a:gd name="connsiteY9" fmla="*/ 366499 h 5143499"/>
              <a:gd name="connsiteX10" fmla="*/ 3416612 w 4564380"/>
              <a:gd name="connsiteY10" fmla="*/ 359076 h 5143499"/>
              <a:gd name="connsiteX11" fmla="*/ 3373503 w 4564380"/>
              <a:gd name="connsiteY11" fmla="*/ 402185 h 5143499"/>
              <a:gd name="connsiteX12" fmla="*/ 3416612 w 4564380"/>
              <a:gd name="connsiteY12" fmla="*/ 445294 h 5143499"/>
              <a:gd name="connsiteX13" fmla="*/ 3459721 w 4564380"/>
              <a:gd name="connsiteY13" fmla="*/ 402185 h 5143499"/>
              <a:gd name="connsiteX14" fmla="*/ 3416612 w 4564380"/>
              <a:gd name="connsiteY14" fmla="*/ 359076 h 5143499"/>
              <a:gd name="connsiteX15" fmla="*/ 3505864 w 4564380"/>
              <a:gd name="connsiteY15" fmla="*/ 359076 h 5143499"/>
              <a:gd name="connsiteX16" fmla="*/ 3462755 w 4564380"/>
              <a:gd name="connsiteY16" fmla="*/ 402185 h 5143499"/>
              <a:gd name="connsiteX17" fmla="*/ 3505864 w 4564380"/>
              <a:gd name="connsiteY17" fmla="*/ 445294 h 5143499"/>
              <a:gd name="connsiteX18" fmla="*/ 3548973 w 4564380"/>
              <a:gd name="connsiteY18" fmla="*/ 402185 h 5143499"/>
              <a:gd name="connsiteX19" fmla="*/ 3505864 w 4564380"/>
              <a:gd name="connsiteY19" fmla="*/ 359076 h 5143499"/>
              <a:gd name="connsiteX20" fmla="*/ 3636438 w 4564380"/>
              <a:gd name="connsiteY20" fmla="*/ 347576 h 5143499"/>
              <a:gd name="connsiteX21" fmla="*/ 3650080 w 4564380"/>
              <a:gd name="connsiteY21" fmla="*/ 347576 h 5143499"/>
              <a:gd name="connsiteX22" fmla="*/ 3666939 w 4564380"/>
              <a:gd name="connsiteY22" fmla="*/ 349102 h 5143499"/>
              <a:gd name="connsiteX23" fmla="*/ 3673677 w 4564380"/>
              <a:gd name="connsiteY23" fmla="*/ 364993 h 5143499"/>
              <a:gd name="connsiteX24" fmla="*/ 3667091 w 4564380"/>
              <a:gd name="connsiteY24" fmla="*/ 381863 h 5143499"/>
              <a:gd name="connsiteX25" fmla="*/ 3650400 w 4564380"/>
              <a:gd name="connsiteY25" fmla="*/ 384193 h 5143499"/>
              <a:gd name="connsiteX26" fmla="*/ 3636438 w 4564380"/>
              <a:gd name="connsiteY26" fmla="*/ 384528 h 5143499"/>
              <a:gd name="connsiteX27" fmla="*/ 3636438 w 4564380"/>
              <a:gd name="connsiteY27" fmla="*/ 366052 h 5143499"/>
              <a:gd name="connsiteX28" fmla="*/ 4340857 w 4564380"/>
              <a:gd name="connsiteY28" fmla="*/ 347575 h 5143499"/>
              <a:gd name="connsiteX29" fmla="*/ 4354646 w 4564380"/>
              <a:gd name="connsiteY29" fmla="*/ 347589 h 5143499"/>
              <a:gd name="connsiteX30" fmla="*/ 4375114 w 4564380"/>
              <a:gd name="connsiteY30" fmla="*/ 352727 h 5143499"/>
              <a:gd name="connsiteX31" fmla="*/ 4377480 w 4564380"/>
              <a:gd name="connsiteY31" fmla="*/ 363500 h 5143499"/>
              <a:gd name="connsiteX32" fmla="*/ 4369686 w 4564380"/>
              <a:gd name="connsiteY32" fmla="*/ 382418 h 5143499"/>
              <a:gd name="connsiteX33" fmla="*/ 4369686 w 4564380"/>
              <a:gd name="connsiteY33" fmla="*/ 382416 h 5143499"/>
              <a:gd name="connsiteX34" fmla="*/ 4353195 w 4564380"/>
              <a:gd name="connsiteY34" fmla="*/ 384323 h 5143499"/>
              <a:gd name="connsiteX35" fmla="*/ 4340857 w 4564380"/>
              <a:gd name="connsiteY35" fmla="*/ 384345 h 5143499"/>
              <a:gd name="connsiteX36" fmla="*/ 4340857 w 4564380"/>
              <a:gd name="connsiteY36" fmla="*/ 365960 h 5143499"/>
              <a:gd name="connsiteX37" fmla="*/ 4025070 w 4564380"/>
              <a:gd name="connsiteY37" fmla="*/ 345424 h 5143499"/>
              <a:gd name="connsiteX38" fmla="*/ 4044276 w 4564380"/>
              <a:gd name="connsiteY38" fmla="*/ 361664 h 5143499"/>
              <a:gd name="connsiteX39" fmla="*/ 4043322 w 4564380"/>
              <a:gd name="connsiteY39" fmla="*/ 419172 h 5143499"/>
              <a:gd name="connsiteX40" fmla="*/ 4034113 w 4564380"/>
              <a:gd name="connsiteY40" fmla="*/ 430299 h 5143499"/>
              <a:gd name="connsiteX41" fmla="*/ 4018196 w 4564380"/>
              <a:gd name="connsiteY41" fmla="*/ 431344 h 5143499"/>
              <a:gd name="connsiteX42" fmla="*/ 4005591 w 4564380"/>
              <a:gd name="connsiteY42" fmla="*/ 418053 h 5143499"/>
              <a:gd name="connsiteX43" fmla="*/ 4003090 w 4564380"/>
              <a:gd name="connsiteY43" fmla="*/ 375640 h 5143499"/>
              <a:gd name="connsiteX44" fmla="*/ 4025070 w 4564380"/>
              <a:gd name="connsiteY44" fmla="*/ 345424 h 5143499"/>
              <a:gd name="connsiteX45" fmla="*/ 3929624 w 4564380"/>
              <a:gd name="connsiteY45" fmla="*/ 332094 h 5143499"/>
              <a:gd name="connsiteX46" fmla="*/ 3929624 w 4564380"/>
              <a:gd name="connsiteY46" fmla="*/ 388699 h 5143499"/>
              <a:gd name="connsiteX47" fmla="*/ 3929624 w 4564380"/>
              <a:gd name="connsiteY47" fmla="*/ 445304 h 5143499"/>
              <a:gd name="connsiteX48" fmla="*/ 3941235 w 4564380"/>
              <a:gd name="connsiteY48" fmla="*/ 445304 h 5143499"/>
              <a:gd name="connsiteX49" fmla="*/ 3952846 w 4564380"/>
              <a:gd name="connsiteY49" fmla="*/ 445304 h 5143499"/>
              <a:gd name="connsiteX50" fmla="*/ 3952846 w 4564380"/>
              <a:gd name="connsiteY50" fmla="*/ 388699 h 5143499"/>
              <a:gd name="connsiteX51" fmla="*/ 3952846 w 4564380"/>
              <a:gd name="connsiteY51" fmla="*/ 332094 h 5143499"/>
              <a:gd name="connsiteX52" fmla="*/ 3941235 w 4564380"/>
              <a:gd name="connsiteY52" fmla="*/ 332094 h 5143499"/>
              <a:gd name="connsiteX53" fmla="*/ 4099923 w 4564380"/>
              <a:gd name="connsiteY53" fmla="*/ 332094 h 5143499"/>
              <a:gd name="connsiteX54" fmla="*/ 4099923 w 4564380"/>
              <a:gd name="connsiteY54" fmla="*/ 388699 h 5143499"/>
              <a:gd name="connsiteX55" fmla="*/ 4099919 w 4564380"/>
              <a:gd name="connsiteY55" fmla="*/ 445304 h 5143499"/>
              <a:gd name="connsiteX56" fmla="*/ 4110562 w 4564380"/>
              <a:gd name="connsiteY56" fmla="*/ 445304 h 5143499"/>
              <a:gd name="connsiteX57" fmla="*/ 4121206 w 4564380"/>
              <a:gd name="connsiteY57" fmla="*/ 445304 h 5143499"/>
              <a:gd name="connsiteX58" fmla="*/ 4121206 w 4564380"/>
              <a:gd name="connsiteY58" fmla="*/ 404933 h 5143499"/>
              <a:gd name="connsiteX59" fmla="*/ 4121206 w 4564380"/>
              <a:gd name="connsiteY59" fmla="*/ 364561 h 5143499"/>
              <a:gd name="connsiteX60" fmla="*/ 4144233 w 4564380"/>
              <a:gd name="connsiteY60" fmla="*/ 404691 h 5143499"/>
              <a:gd name="connsiteX61" fmla="*/ 4167259 w 4564380"/>
              <a:gd name="connsiteY61" fmla="*/ 444821 h 5143499"/>
              <a:gd name="connsiteX62" fmla="*/ 4179067 w 4564380"/>
              <a:gd name="connsiteY62" fmla="*/ 445092 h 5143499"/>
              <a:gd name="connsiteX63" fmla="*/ 4190875 w 4564380"/>
              <a:gd name="connsiteY63" fmla="*/ 445364 h 5143499"/>
              <a:gd name="connsiteX64" fmla="*/ 4190875 w 4564380"/>
              <a:gd name="connsiteY64" fmla="*/ 388729 h 5143499"/>
              <a:gd name="connsiteX65" fmla="*/ 4190875 w 4564380"/>
              <a:gd name="connsiteY65" fmla="*/ 332094 h 5143499"/>
              <a:gd name="connsiteX66" fmla="*/ 4180231 w 4564380"/>
              <a:gd name="connsiteY66" fmla="*/ 332094 h 5143499"/>
              <a:gd name="connsiteX67" fmla="*/ 4169587 w 4564380"/>
              <a:gd name="connsiteY67" fmla="*/ 332094 h 5143499"/>
              <a:gd name="connsiteX68" fmla="*/ 4169560 w 4564380"/>
              <a:gd name="connsiteY68" fmla="*/ 370072 h 5143499"/>
              <a:gd name="connsiteX69" fmla="*/ 4168142 w 4564380"/>
              <a:gd name="connsiteY69" fmla="*/ 406219 h 5143499"/>
              <a:gd name="connsiteX70" fmla="*/ 4146251 w 4564380"/>
              <a:gd name="connsiteY70" fmla="*/ 368240 h 5143499"/>
              <a:gd name="connsiteX71" fmla="*/ 4125746 w 4564380"/>
              <a:gd name="connsiteY71" fmla="*/ 332094 h 5143499"/>
              <a:gd name="connsiteX72" fmla="*/ 4112835 w 4564380"/>
              <a:gd name="connsiteY72" fmla="*/ 332094 h 5143499"/>
              <a:gd name="connsiteX73" fmla="*/ 4222810 w 4564380"/>
              <a:gd name="connsiteY73" fmla="*/ 332094 h 5143499"/>
              <a:gd name="connsiteX74" fmla="*/ 4222810 w 4564380"/>
              <a:gd name="connsiteY74" fmla="*/ 388699 h 5143499"/>
              <a:gd name="connsiteX75" fmla="*/ 4222810 w 4564380"/>
              <a:gd name="connsiteY75" fmla="*/ 445304 h 5143499"/>
              <a:gd name="connsiteX76" fmla="*/ 4258611 w 4564380"/>
              <a:gd name="connsiteY76" fmla="*/ 445304 h 5143499"/>
              <a:gd name="connsiteX77" fmla="*/ 4294413 w 4564380"/>
              <a:gd name="connsiteY77" fmla="*/ 445304 h 5143499"/>
              <a:gd name="connsiteX78" fmla="*/ 4294413 w 4564380"/>
              <a:gd name="connsiteY78" fmla="*/ 437580 h 5143499"/>
              <a:gd name="connsiteX79" fmla="*/ 4294413 w 4564380"/>
              <a:gd name="connsiteY79" fmla="*/ 429856 h 5143499"/>
              <a:gd name="connsiteX80" fmla="*/ 4270464 w 4564380"/>
              <a:gd name="connsiteY80" fmla="*/ 429597 h 5143499"/>
              <a:gd name="connsiteX81" fmla="*/ 4246516 w 4564380"/>
              <a:gd name="connsiteY81" fmla="*/ 429339 h 5143499"/>
              <a:gd name="connsiteX82" fmla="*/ 4246516 w 4564380"/>
              <a:gd name="connsiteY82" fmla="*/ 411438 h 5143499"/>
              <a:gd name="connsiteX83" fmla="*/ 4246516 w 4564380"/>
              <a:gd name="connsiteY83" fmla="*/ 393537 h 5143499"/>
              <a:gd name="connsiteX84" fmla="*/ 4264659 w 4564380"/>
              <a:gd name="connsiteY84" fmla="*/ 393274 h 5143499"/>
              <a:gd name="connsiteX85" fmla="*/ 4282801 w 4564380"/>
              <a:gd name="connsiteY85" fmla="*/ 393010 h 5143499"/>
              <a:gd name="connsiteX86" fmla="*/ 4282801 w 4564380"/>
              <a:gd name="connsiteY86" fmla="*/ 385312 h 5143499"/>
              <a:gd name="connsiteX87" fmla="*/ 4282801 w 4564380"/>
              <a:gd name="connsiteY87" fmla="*/ 377614 h 5143499"/>
              <a:gd name="connsiteX88" fmla="*/ 4264659 w 4564380"/>
              <a:gd name="connsiteY88" fmla="*/ 377351 h 5143499"/>
              <a:gd name="connsiteX89" fmla="*/ 4246516 w 4564380"/>
              <a:gd name="connsiteY89" fmla="*/ 377087 h 5143499"/>
              <a:gd name="connsiteX90" fmla="*/ 4246516 w 4564380"/>
              <a:gd name="connsiteY90" fmla="*/ 362573 h 5143499"/>
              <a:gd name="connsiteX91" fmla="*/ 4246516 w 4564380"/>
              <a:gd name="connsiteY91" fmla="*/ 348059 h 5143499"/>
              <a:gd name="connsiteX92" fmla="*/ 4269497 w 4564380"/>
              <a:gd name="connsiteY92" fmla="*/ 347800 h 5143499"/>
              <a:gd name="connsiteX93" fmla="*/ 4292478 w 4564380"/>
              <a:gd name="connsiteY93" fmla="*/ 347540 h 5143499"/>
              <a:gd name="connsiteX94" fmla="*/ 4292478 w 4564380"/>
              <a:gd name="connsiteY94" fmla="*/ 339817 h 5143499"/>
              <a:gd name="connsiteX95" fmla="*/ 4292478 w 4564380"/>
              <a:gd name="connsiteY95" fmla="*/ 332094 h 5143499"/>
              <a:gd name="connsiteX96" fmla="*/ 4257644 w 4564380"/>
              <a:gd name="connsiteY96" fmla="*/ 332094 h 5143499"/>
              <a:gd name="connsiteX97" fmla="*/ 3723523 w 4564380"/>
              <a:gd name="connsiteY97" fmla="*/ 332093 h 5143499"/>
              <a:gd name="connsiteX98" fmla="*/ 3723523 w 4564380"/>
              <a:gd name="connsiteY98" fmla="*/ 388698 h 5143499"/>
              <a:gd name="connsiteX99" fmla="*/ 3723523 w 4564380"/>
              <a:gd name="connsiteY99" fmla="*/ 445304 h 5143499"/>
              <a:gd name="connsiteX100" fmla="*/ 3758713 w 4564380"/>
              <a:gd name="connsiteY100" fmla="*/ 445304 h 5143499"/>
              <a:gd name="connsiteX101" fmla="*/ 3793903 w 4564380"/>
              <a:gd name="connsiteY101" fmla="*/ 445304 h 5143499"/>
              <a:gd name="connsiteX102" fmla="*/ 3795548 w 4564380"/>
              <a:gd name="connsiteY102" fmla="*/ 439256 h 5143499"/>
              <a:gd name="connsiteX103" fmla="*/ 3797670 w 4564380"/>
              <a:gd name="connsiteY103" fmla="*/ 431532 h 5143499"/>
              <a:gd name="connsiteX104" fmla="*/ 3772689 w 4564380"/>
              <a:gd name="connsiteY104" fmla="*/ 429596 h 5143499"/>
              <a:gd name="connsiteX105" fmla="*/ 3747230 w 4564380"/>
              <a:gd name="connsiteY105" fmla="*/ 429338 h 5143499"/>
              <a:gd name="connsiteX106" fmla="*/ 3747230 w 4564380"/>
              <a:gd name="connsiteY106" fmla="*/ 411437 h 5143499"/>
              <a:gd name="connsiteX107" fmla="*/ 3747230 w 4564380"/>
              <a:gd name="connsiteY107" fmla="*/ 393537 h 5143499"/>
              <a:gd name="connsiteX108" fmla="*/ 3765372 w 4564380"/>
              <a:gd name="connsiteY108" fmla="*/ 393273 h 5143499"/>
              <a:gd name="connsiteX109" fmla="*/ 3783514 w 4564380"/>
              <a:gd name="connsiteY109" fmla="*/ 393010 h 5143499"/>
              <a:gd name="connsiteX110" fmla="*/ 3783514 w 4564380"/>
              <a:gd name="connsiteY110" fmla="*/ 385312 h 5143499"/>
              <a:gd name="connsiteX111" fmla="*/ 3783514 w 4564380"/>
              <a:gd name="connsiteY111" fmla="*/ 377614 h 5143499"/>
              <a:gd name="connsiteX112" fmla="*/ 3765372 w 4564380"/>
              <a:gd name="connsiteY112" fmla="*/ 377350 h 5143499"/>
              <a:gd name="connsiteX113" fmla="*/ 3747230 w 4564380"/>
              <a:gd name="connsiteY113" fmla="*/ 377087 h 5143499"/>
              <a:gd name="connsiteX114" fmla="*/ 3747230 w 4564380"/>
              <a:gd name="connsiteY114" fmla="*/ 362573 h 5143499"/>
              <a:gd name="connsiteX115" fmla="*/ 3747230 w 4564380"/>
              <a:gd name="connsiteY115" fmla="*/ 348059 h 5143499"/>
              <a:gd name="connsiteX116" fmla="*/ 3770210 w 4564380"/>
              <a:gd name="connsiteY116" fmla="*/ 347799 h 5143499"/>
              <a:gd name="connsiteX117" fmla="*/ 3793191 w 4564380"/>
              <a:gd name="connsiteY117" fmla="*/ 347540 h 5143499"/>
              <a:gd name="connsiteX118" fmla="*/ 3793191 w 4564380"/>
              <a:gd name="connsiteY118" fmla="*/ 339816 h 5143499"/>
              <a:gd name="connsiteX119" fmla="*/ 3793191 w 4564380"/>
              <a:gd name="connsiteY119" fmla="*/ 332093 h 5143499"/>
              <a:gd name="connsiteX120" fmla="*/ 3758357 w 4564380"/>
              <a:gd name="connsiteY120" fmla="*/ 332093 h 5143499"/>
              <a:gd name="connsiteX121" fmla="*/ 4316669 w 4564380"/>
              <a:gd name="connsiteY121" fmla="*/ 332093 h 5143499"/>
              <a:gd name="connsiteX122" fmla="*/ 4316669 w 4564380"/>
              <a:gd name="connsiteY122" fmla="*/ 388700 h 5143499"/>
              <a:gd name="connsiteX123" fmla="*/ 4316669 w 4564380"/>
              <a:gd name="connsiteY123" fmla="*/ 445305 h 5143499"/>
              <a:gd name="connsiteX124" fmla="*/ 4328763 w 4564380"/>
              <a:gd name="connsiteY124" fmla="*/ 445305 h 5143499"/>
              <a:gd name="connsiteX125" fmla="*/ 4340857 w 4564380"/>
              <a:gd name="connsiteY125" fmla="*/ 445305 h 5143499"/>
              <a:gd name="connsiteX126" fmla="*/ 4340857 w 4564380"/>
              <a:gd name="connsiteY126" fmla="*/ 422081 h 5143499"/>
              <a:gd name="connsiteX127" fmla="*/ 4340857 w 4564380"/>
              <a:gd name="connsiteY127" fmla="*/ 398860 h 5143499"/>
              <a:gd name="connsiteX128" fmla="*/ 4349364 w 4564380"/>
              <a:gd name="connsiteY128" fmla="*/ 398860 h 5143499"/>
              <a:gd name="connsiteX129" fmla="*/ 4357871 w 4564380"/>
              <a:gd name="connsiteY129" fmla="*/ 398860 h 5143499"/>
              <a:gd name="connsiteX130" fmla="*/ 4369123 w 4564380"/>
              <a:gd name="connsiteY130" fmla="*/ 422081 h 5143499"/>
              <a:gd name="connsiteX131" fmla="*/ 4380376 w 4564380"/>
              <a:gd name="connsiteY131" fmla="*/ 445305 h 5143499"/>
              <a:gd name="connsiteX132" fmla="*/ 4393516 w 4564380"/>
              <a:gd name="connsiteY132" fmla="*/ 445305 h 5143499"/>
              <a:gd name="connsiteX133" fmla="*/ 4406654 w 4564380"/>
              <a:gd name="connsiteY133" fmla="*/ 444943 h 5143499"/>
              <a:gd name="connsiteX134" fmla="*/ 4393679 w 4564380"/>
              <a:gd name="connsiteY134" fmla="*/ 420094 h 5143499"/>
              <a:gd name="connsiteX135" fmla="*/ 4380703 w 4564380"/>
              <a:gd name="connsiteY135" fmla="*/ 395609 h 5143499"/>
              <a:gd name="connsiteX136" fmla="*/ 4385349 w 4564380"/>
              <a:gd name="connsiteY136" fmla="*/ 393456 h 5143499"/>
              <a:gd name="connsiteX137" fmla="*/ 4400007 w 4564380"/>
              <a:gd name="connsiteY137" fmla="*/ 379256 h 5143499"/>
              <a:gd name="connsiteX138" fmla="*/ 4402277 w 4564380"/>
              <a:gd name="connsiteY138" fmla="*/ 364509 h 5143499"/>
              <a:gd name="connsiteX139" fmla="*/ 4394146 w 4564380"/>
              <a:gd name="connsiteY139" fmla="*/ 339812 h 5143499"/>
              <a:gd name="connsiteX140" fmla="*/ 4348428 w 4564380"/>
              <a:gd name="connsiteY140" fmla="*/ 332093 h 5143499"/>
              <a:gd name="connsiteX141" fmla="*/ 3612249 w 4564380"/>
              <a:gd name="connsiteY141" fmla="*/ 332002 h 5143499"/>
              <a:gd name="connsiteX142" fmla="*/ 3612249 w 4564380"/>
              <a:gd name="connsiteY142" fmla="*/ 388654 h 5143499"/>
              <a:gd name="connsiteX143" fmla="*/ 3612249 w 4564380"/>
              <a:gd name="connsiteY143" fmla="*/ 445306 h 5143499"/>
              <a:gd name="connsiteX144" fmla="*/ 3624343 w 4564380"/>
              <a:gd name="connsiteY144" fmla="*/ 445306 h 5143499"/>
              <a:gd name="connsiteX145" fmla="*/ 3636438 w 4564380"/>
              <a:gd name="connsiteY145" fmla="*/ 445306 h 5143499"/>
              <a:gd name="connsiteX146" fmla="*/ 3636438 w 4564380"/>
              <a:gd name="connsiteY146" fmla="*/ 422082 h 5143499"/>
              <a:gd name="connsiteX147" fmla="*/ 3636438 w 4564380"/>
              <a:gd name="connsiteY147" fmla="*/ 398861 h 5143499"/>
              <a:gd name="connsiteX148" fmla="*/ 3645171 w 4564380"/>
              <a:gd name="connsiteY148" fmla="*/ 398861 h 5143499"/>
              <a:gd name="connsiteX149" fmla="*/ 3653905 w 4564380"/>
              <a:gd name="connsiteY149" fmla="*/ 398861 h 5143499"/>
              <a:gd name="connsiteX150" fmla="*/ 3665162 w 4564380"/>
              <a:gd name="connsiteY150" fmla="*/ 422082 h 5143499"/>
              <a:gd name="connsiteX151" fmla="*/ 3676418 w 4564380"/>
              <a:gd name="connsiteY151" fmla="*/ 445306 h 5143499"/>
              <a:gd name="connsiteX152" fmla="*/ 3689883 w 4564380"/>
              <a:gd name="connsiteY152" fmla="*/ 445306 h 5143499"/>
              <a:gd name="connsiteX153" fmla="*/ 3703346 w 4564380"/>
              <a:gd name="connsiteY153" fmla="*/ 445306 h 5143499"/>
              <a:gd name="connsiteX154" fmla="*/ 3700502 w 4564380"/>
              <a:gd name="connsiteY154" fmla="*/ 440226 h 5143499"/>
              <a:gd name="connsiteX155" fmla="*/ 3677209 w 4564380"/>
              <a:gd name="connsiteY155" fmla="*/ 395525 h 5143499"/>
              <a:gd name="connsiteX156" fmla="*/ 3680948 w 4564380"/>
              <a:gd name="connsiteY156" fmla="*/ 393756 h 5143499"/>
              <a:gd name="connsiteX157" fmla="*/ 3694949 w 4564380"/>
              <a:gd name="connsiteY157" fmla="*/ 381369 h 5143499"/>
              <a:gd name="connsiteX158" fmla="*/ 3698200 w 4564380"/>
              <a:gd name="connsiteY158" fmla="*/ 366328 h 5143499"/>
              <a:gd name="connsiteX159" fmla="*/ 3684627 w 4564380"/>
              <a:gd name="connsiteY159" fmla="*/ 335421 h 5143499"/>
              <a:gd name="connsiteX160" fmla="*/ 3679497 w 4564380"/>
              <a:gd name="connsiteY160" fmla="*/ 332577 h 5143499"/>
              <a:gd name="connsiteX161" fmla="*/ 3645873 w 4564380"/>
              <a:gd name="connsiteY161" fmla="*/ 332290 h 5143499"/>
              <a:gd name="connsiteX162" fmla="*/ 3867572 w 4564380"/>
              <a:gd name="connsiteY162" fmla="*/ 330292 h 5143499"/>
              <a:gd name="connsiteX163" fmla="*/ 3849881 w 4564380"/>
              <a:gd name="connsiteY163" fmla="*/ 331611 h 5143499"/>
              <a:gd name="connsiteX164" fmla="*/ 3809640 w 4564380"/>
              <a:gd name="connsiteY164" fmla="*/ 387837 h 5143499"/>
              <a:gd name="connsiteX165" fmla="*/ 3836336 w 4564380"/>
              <a:gd name="connsiteY165" fmla="*/ 442194 h 5143499"/>
              <a:gd name="connsiteX166" fmla="*/ 3855118 w 4564380"/>
              <a:gd name="connsiteY166" fmla="*/ 447646 h 5143499"/>
              <a:gd name="connsiteX167" fmla="*/ 3855117 w 4564380"/>
              <a:gd name="connsiteY167" fmla="*/ 447646 h 5143499"/>
              <a:gd name="connsiteX168" fmla="*/ 3895181 w 4564380"/>
              <a:gd name="connsiteY168" fmla="*/ 443406 h 5143499"/>
              <a:gd name="connsiteX169" fmla="*/ 3897692 w 4564380"/>
              <a:gd name="connsiteY169" fmla="*/ 442451 h 5143499"/>
              <a:gd name="connsiteX170" fmla="*/ 3897692 w 4564380"/>
              <a:gd name="connsiteY170" fmla="*/ 411948 h 5143499"/>
              <a:gd name="connsiteX171" fmla="*/ 3897692 w 4564380"/>
              <a:gd name="connsiteY171" fmla="*/ 381444 h 5143499"/>
              <a:gd name="connsiteX172" fmla="*/ 3878824 w 4564380"/>
              <a:gd name="connsiteY172" fmla="*/ 381444 h 5143499"/>
              <a:gd name="connsiteX173" fmla="*/ 3859955 w 4564380"/>
              <a:gd name="connsiteY173" fmla="*/ 381444 h 5143499"/>
              <a:gd name="connsiteX174" fmla="*/ 3859955 w 4564380"/>
              <a:gd name="connsiteY174" fmla="*/ 390636 h 5143499"/>
              <a:gd name="connsiteX175" fmla="*/ 3859955 w 4564380"/>
              <a:gd name="connsiteY175" fmla="*/ 399829 h 5143499"/>
              <a:gd name="connsiteX176" fmla="*/ 3867213 w 4564380"/>
              <a:gd name="connsiteY176" fmla="*/ 399829 h 5143499"/>
              <a:gd name="connsiteX177" fmla="*/ 3874470 w 4564380"/>
              <a:gd name="connsiteY177" fmla="*/ 399829 h 5143499"/>
              <a:gd name="connsiteX178" fmla="*/ 3874470 w 4564380"/>
              <a:gd name="connsiteY178" fmla="*/ 415717 h 5143499"/>
              <a:gd name="connsiteX179" fmla="*/ 3874470 w 4564380"/>
              <a:gd name="connsiteY179" fmla="*/ 431606 h 5143499"/>
              <a:gd name="connsiteX180" fmla="*/ 3871466 w 4564380"/>
              <a:gd name="connsiteY180" fmla="*/ 432265 h 5143499"/>
              <a:gd name="connsiteX181" fmla="*/ 3863000 w 4564380"/>
              <a:gd name="connsiteY181" fmla="*/ 432253 h 5143499"/>
              <a:gd name="connsiteX182" fmla="*/ 3835065 w 4564380"/>
              <a:gd name="connsiteY182" fmla="*/ 383379 h 5143499"/>
              <a:gd name="connsiteX183" fmla="*/ 3844432 w 4564380"/>
              <a:gd name="connsiteY183" fmla="*/ 354300 h 5143499"/>
              <a:gd name="connsiteX184" fmla="*/ 3883662 w 4564380"/>
              <a:gd name="connsiteY184" fmla="*/ 348049 h 5143499"/>
              <a:gd name="connsiteX185" fmla="*/ 3897488 w 4564380"/>
              <a:gd name="connsiteY185" fmla="*/ 341046 h 5143499"/>
              <a:gd name="connsiteX186" fmla="*/ 3897209 w 4564380"/>
              <a:gd name="connsiteY186" fmla="*/ 332579 h 5143499"/>
              <a:gd name="connsiteX187" fmla="*/ 3888500 w 4564380"/>
              <a:gd name="connsiteY187" fmla="*/ 331444 h 5143499"/>
              <a:gd name="connsiteX188" fmla="*/ 3867572 w 4564380"/>
              <a:gd name="connsiteY188" fmla="*/ 330292 h 5143499"/>
              <a:gd name="connsiteX189" fmla="*/ 4025601 w 4564380"/>
              <a:gd name="connsiteY189" fmla="*/ 330281 h 5143499"/>
              <a:gd name="connsiteX190" fmla="*/ 4021062 w 4564380"/>
              <a:gd name="connsiteY190" fmla="*/ 330397 h 5143499"/>
              <a:gd name="connsiteX191" fmla="*/ 3978038 w 4564380"/>
              <a:gd name="connsiteY191" fmla="*/ 388331 h 5143499"/>
              <a:gd name="connsiteX192" fmla="*/ 4014766 w 4564380"/>
              <a:gd name="connsiteY192" fmla="*/ 447266 h 5143499"/>
              <a:gd name="connsiteX193" fmla="*/ 4056251 w 4564380"/>
              <a:gd name="connsiteY193" fmla="*/ 437983 h 5143499"/>
              <a:gd name="connsiteX194" fmla="*/ 4071015 w 4564380"/>
              <a:gd name="connsiteY194" fmla="*/ 388312 h 5143499"/>
              <a:gd name="connsiteX195" fmla="*/ 4049261 w 4564380"/>
              <a:gd name="connsiteY195" fmla="*/ 335007 h 5143499"/>
              <a:gd name="connsiteX196" fmla="*/ 4025601 w 4564380"/>
              <a:gd name="connsiteY196" fmla="*/ 330281 h 5143499"/>
              <a:gd name="connsiteX197" fmla="*/ 3416612 w 4564380"/>
              <a:gd name="connsiteY197" fmla="*/ 302895 h 5143499"/>
              <a:gd name="connsiteX198" fmla="*/ 3427457 w 4564380"/>
              <a:gd name="connsiteY198" fmla="*/ 313740 h 5143499"/>
              <a:gd name="connsiteX199" fmla="*/ 3416612 w 4564380"/>
              <a:gd name="connsiteY199" fmla="*/ 324585 h 5143499"/>
              <a:gd name="connsiteX200" fmla="*/ 3405767 w 4564380"/>
              <a:gd name="connsiteY200" fmla="*/ 313740 h 5143499"/>
              <a:gd name="connsiteX201" fmla="*/ 3416612 w 4564380"/>
              <a:gd name="connsiteY201" fmla="*/ 302895 h 5143499"/>
              <a:gd name="connsiteX202" fmla="*/ 3505864 w 4564380"/>
              <a:gd name="connsiteY202" fmla="*/ 293619 h 5143499"/>
              <a:gd name="connsiteX203" fmla="*/ 3525985 w 4564380"/>
              <a:gd name="connsiteY203" fmla="*/ 313740 h 5143499"/>
              <a:gd name="connsiteX204" fmla="*/ 3505864 w 4564380"/>
              <a:gd name="connsiteY204" fmla="*/ 333861 h 5143499"/>
              <a:gd name="connsiteX205" fmla="*/ 3485743 w 4564380"/>
              <a:gd name="connsiteY205" fmla="*/ 313740 h 5143499"/>
              <a:gd name="connsiteX206" fmla="*/ 3505864 w 4564380"/>
              <a:gd name="connsiteY206" fmla="*/ 293619 h 5143499"/>
              <a:gd name="connsiteX207" fmla="*/ 3416612 w 4564380"/>
              <a:gd name="connsiteY207" fmla="*/ 270631 h 5143499"/>
              <a:gd name="connsiteX208" fmla="*/ 3373503 w 4564380"/>
              <a:gd name="connsiteY208" fmla="*/ 313740 h 5143499"/>
              <a:gd name="connsiteX209" fmla="*/ 3416612 w 4564380"/>
              <a:gd name="connsiteY209" fmla="*/ 356849 h 5143499"/>
              <a:gd name="connsiteX210" fmla="*/ 3459721 w 4564380"/>
              <a:gd name="connsiteY210" fmla="*/ 313740 h 5143499"/>
              <a:gd name="connsiteX211" fmla="*/ 3416612 w 4564380"/>
              <a:gd name="connsiteY211" fmla="*/ 270631 h 5143499"/>
              <a:gd name="connsiteX212" fmla="*/ 3505864 w 4564380"/>
              <a:gd name="connsiteY212" fmla="*/ 270631 h 5143499"/>
              <a:gd name="connsiteX213" fmla="*/ 3462755 w 4564380"/>
              <a:gd name="connsiteY213" fmla="*/ 313740 h 5143499"/>
              <a:gd name="connsiteX214" fmla="*/ 3505864 w 4564380"/>
              <a:gd name="connsiteY214" fmla="*/ 356849 h 5143499"/>
              <a:gd name="connsiteX215" fmla="*/ 3548973 w 4564380"/>
              <a:gd name="connsiteY215" fmla="*/ 313740 h 5143499"/>
              <a:gd name="connsiteX216" fmla="*/ 3505864 w 4564380"/>
              <a:gd name="connsiteY216" fmla="*/ 270631 h 5143499"/>
              <a:gd name="connsiteX217" fmla="*/ 3766130 w 4564380"/>
              <a:gd name="connsiteY217" fmla="*/ 205348 h 5143499"/>
              <a:gd name="connsiteX218" fmla="*/ 3773982 w 4564380"/>
              <a:gd name="connsiteY218" fmla="*/ 229042 h 5143499"/>
              <a:gd name="connsiteX219" fmla="*/ 3781320 w 4564380"/>
              <a:gd name="connsiteY219" fmla="*/ 252750 h 5143499"/>
              <a:gd name="connsiteX220" fmla="*/ 3766824 w 4564380"/>
              <a:gd name="connsiteY220" fmla="*/ 252750 h 5143499"/>
              <a:gd name="connsiteX221" fmla="*/ 3752325 w 4564380"/>
              <a:gd name="connsiteY221" fmla="*/ 252750 h 5143499"/>
              <a:gd name="connsiteX222" fmla="*/ 3752875 w 4564380"/>
              <a:gd name="connsiteY222" fmla="*/ 250572 h 5143499"/>
              <a:gd name="connsiteX223" fmla="*/ 3766130 w 4564380"/>
              <a:gd name="connsiteY223" fmla="*/ 205348 h 5143499"/>
              <a:gd name="connsiteX224" fmla="*/ 3636438 w 4564380"/>
              <a:gd name="connsiteY224" fmla="*/ 198565 h 5143499"/>
              <a:gd name="connsiteX225" fmla="*/ 3644616 w 4564380"/>
              <a:gd name="connsiteY225" fmla="*/ 198565 h 5143499"/>
              <a:gd name="connsiteX226" fmla="*/ 3673536 w 4564380"/>
              <a:gd name="connsiteY226" fmla="*/ 208321 h 5143499"/>
              <a:gd name="connsiteX227" fmla="*/ 3681004 w 4564380"/>
              <a:gd name="connsiteY227" fmla="*/ 230061 h 5143499"/>
              <a:gd name="connsiteX228" fmla="*/ 3665010 w 4564380"/>
              <a:gd name="connsiteY228" fmla="*/ 277852 h 5143499"/>
              <a:gd name="connsiteX229" fmla="*/ 3648319 w 4564380"/>
              <a:gd name="connsiteY229" fmla="*/ 280668 h 5143499"/>
              <a:gd name="connsiteX230" fmla="*/ 3636438 w 4564380"/>
              <a:gd name="connsiteY230" fmla="*/ 281011 h 5143499"/>
              <a:gd name="connsiteX231" fmla="*/ 3636438 w 4564380"/>
              <a:gd name="connsiteY231" fmla="*/ 239787 h 5143499"/>
              <a:gd name="connsiteX232" fmla="*/ 3416612 w 4564380"/>
              <a:gd name="connsiteY232" fmla="*/ 192345 h 5143499"/>
              <a:gd name="connsiteX233" fmla="*/ 3449622 w 4564380"/>
              <a:gd name="connsiteY233" fmla="*/ 225355 h 5143499"/>
              <a:gd name="connsiteX234" fmla="*/ 3416612 w 4564380"/>
              <a:gd name="connsiteY234" fmla="*/ 258365 h 5143499"/>
              <a:gd name="connsiteX235" fmla="*/ 3383602 w 4564380"/>
              <a:gd name="connsiteY235" fmla="*/ 225355 h 5143499"/>
              <a:gd name="connsiteX236" fmla="*/ 3416612 w 4564380"/>
              <a:gd name="connsiteY236" fmla="*/ 192345 h 5143499"/>
              <a:gd name="connsiteX237" fmla="*/ 4054445 w 4564380"/>
              <a:gd name="connsiteY237" fmla="*/ 183082 h 5143499"/>
              <a:gd name="connsiteX238" fmla="*/ 4054445 w 4564380"/>
              <a:gd name="connsiteY238" fmla="*/ 239687 h 5143499"/>
              <a:gd name="connsiteX239" fmla="*/ 4054445 w 4564380"/>
              <a:gd name="connsiteY239" fmla="*/ 296293 h 5143499"/>
              <a:gd name="connsiteX240" fmla="*/ 4066525 w 4564380"/>
              <a:gd name="connsiteY240" fmla="*/ 296293 h 5143499"/>
              <a:gd name="connsiteX241" fmla="*/ 4078605 w 4564380"/>
              <a:gd name="connsiteY241" fmla="*/ 296293 h 5143499"/>
              <a:gd name="connsiteX242" fmla="*/ 4078862 w 4564380"/>
              <a:gd name="connsiteY242" fmla="*/ 269821 h 5143499"/>
              <a:gd name="connsiteX243" fmla="*/ 4079119 w 4564380"/>
              <a:gd name="connsiteY243" fmla="*/ 243349 h 5143499"/>
              <a:gd name="connsiteX244" fmla="*/ 4097857 w 4564380"/>
              <a:gd name="connsiteY244" fmla="*/ 269821 h 5143499"/>
              <a:gd name="connsiteX245" fmla="*/ 4116596 w 4564380"/>
              <a:gd name="connsiteY245" fmla="*/ 296293 h 5143499"/>
              <a:gd name="connsiteX246" fmla="*/ 4131451 w 4564380"/>
              <a:gd name="connsiteY246" fmla="*/ 296293 h 5143499"/>
              <a:gd name="connsiteX247" fmla="*/ 4146307 w 4564380"/>
              <a:gd name="connsiteY247" fmla="*/ 296293 h 5143499"/>
              <a:gd name="connsiteX248" fmla="*/ 4125143 w 4564380"/>
              <a:gd name="connsiteY248" fmla="*/ 267525 h 5143499"/>
              <a:gd name="connsiteX249" fmla="*/ 4103979 w 4564380"/>
              <a:gd name="connsiteY249" fmla="*/ 238758 h 5143499"/>
              <a:gd name="connsiteX250" fmla="*/ 4105684 w 4564380"/>
              <a:gd name="connsiteY250" fmla="*/ 236320 h 5143499"/>
              <a:gd name="connsiteX251" fmla="*/ 4139595 w 4564380"/>
              <a:gd name="connsiteY251" fmla="*/ 183540 h 5143499"/>
              <a:gd name="connsiteX252" fmla="*/ 4126133 w 4564380"/>
              <a:gd name="connsiteY252" fmla="*/ 183082 h 5143499"/>
              <a:gd name="connsiteX253" fmla="*/ 4112670 w 4564380"/>
              <a:gd name="connsiteY253" fmla="*/ 183082 h 5143499"/>
              <a:gd name="connsiteX254" fmla="*/ 4095895 w 4564380"/>
              <a:gd name="connsiteY254" fmla="*/ 210181 h 5143499"/>
              <a:gd name="connsiteX255" fmla="*/ 4079119 w 4564380"/>
              <a:gd name="connsiteY255" fmla="*/ 237280 h 5143499"/>
              <a:gd name="connsiteX256" fmla="*/ 4078862 w 4564380"/>
              <a:gd name="connsiteY256" fmla="*/ 210181 h 5143499"/>
              <a:gd name="connsiteX257" fmla="*/ 4078605 w 4564380"/>
              <a:gd name="connsiteY257" fmla="*/ 183082 h 5143499"/>
              <a:gd name="connsiteX258" fmla="*/ 4066525 w 4564380"/>
              <a:gd name="connsiteY258" fmla="*/ 183082 h 5143499"/>
              <a:gd name="connsiteX259" fmla="*/ 4165720 w 4564380"/>
              <a:gd name="connsiteY259" fmla="*/ 183082 h 5143499"/>
              <a:gd name="connsiteX260" fmla="*/ 4165720 w 4564380"/>
              <a:gd name="connsiteY260" fmla="*/ 239687 h 5143499"/>
              <a:gd name="connsiteX261" fmla="*/ 4165720 w 4564380"/>
              <a:gd name="connsiteY261" fmla="*/ 296293 h 5143499"/>
              <a:gd name="connsiteX262" fmla="*/ 4201521 w 4564380"/>
              <a:gd name="connsiteY262" fmla="*/ 296293 h 5143499"/>
              <a:gd name="connsiteX263" fmla="*/ 4237323 w 4564380"/>
              <a:gd name="connsiteY263" fmla="*/ 296293 h 5143499"/>
              <a:gd name="connsiteX264" fmla="*/ 4237323 w 4564380"/>
              <a:gd name="connsiteY264" fmla="*/ 288552 h 5143499"/>
              <a:gd name="connsiteX265" fmla="*/ 4237323 w 4564380"/>
              <a:gd name="connsiteY265" fmla="*/ 280811 h 5143499"/>
              <a:gd name="connsiteX266" fmla="*/ 4213616 w 4564380"/>
              <a:gd name="connsiteY266" fmla="*/ 280811 h 5143499"/>
              <a:gd name="connsiteX267" fmla="*/ 4189910 w 4564380"/>
              <a:gd name="connsiteY267" fmla="*/ 280811 h 5143499"/>
              <a:gd name="connsiteX268" fmla="*/ 4189910 w 4564380"/>
              <a:gd name="connsiteY268" fmla="*/ 262910 h 5143499"/>
              <a:gd name="connsiteX269" fmla="*/ 4189910 w 4564380"/>
              <a:gd name="connsiteY269" fmla="*/ 245009 h 5143499"/>
              <a:gd name="connsiteX270" fmla="*/ 4207811 w 4564380"/>
              <a:gd name="connsiteY270" fmla="*/ 245009 h 5143499"/>
              <a:gd name="connsiteX271" fmla="*/ 4225711 w 4564380"/>
              <a:gd name="connsiteY271" fmla="*/ 245009 h 5143499"/>
              <a:gd name="connsiteX272" fmla="*/ 4225711 w 4564380"/>
              <a:gd name="connsiteY272" fmla="*/ 236785 h 5143499"/>
              <a:gd name="connsiteX273" fmla="*/ 4225711 w 4564380"/>
              <a:gd name="connsiteY273" fmla="*/ 228560 h 5143499"/>
              <a:gd name="connsiteX274" fmla="*/ 4207811 w 4564380"/>
              <a:gd name="connsiteY274" fmla="*/ 228560 h 5143499"/>
              <a:gd name="connsiteX275" fmla="*/ 4189910 w 4564380"/>
              <a:gd name="connsiteY275" fmla="*/ 228560 h 5143499"/>
              <a:gd name="connsiteX276" fmla="*/ 4189910 w 4564380"/>
              <a:gd name="connsiteY276" fmla="*/ 214046 h 5143499"/>
              <a:gd name="connsiteX277" fmla="*/ 4189910 w 4564380"/>
              <a:gd name="connsiteY277" fmla="*/ 199532 h 5143499"/>
              <a:gd name="connsiteX278" fmla="*/ 4213132 w 4564380"/>
              <a:gd name="connsiteY278" fmla="*/ 199532 h 5143499"/>
              <a:gd name="connsiteX279" fmla="*/ 4236355 w 4564380"/>
              <a:gd name="connsiteY279" fmla="*/ 199532 h 5143499"/>
              <a:gd name="connsiteX280" fmla="*/ 4236355 w 4564380"/>
              <a:gd name="connsiteY280" fmla="*/ 191307 h 5143499"/>
              <a:gd name="connsiteX281" fmla="*/ 4236355 w 4564380"/>
              <a:gd name="connsiteY281" fmla="*/ 183082 h 5143499"/>
              <a:gd name="connsiteX282" fmla="*/ 4201037 w 4564380"/>
              <a:gd name="connsiteY282" fmla="*/ 183082 h 5143499"/>
              <a:gd name="connsiteX283" fmla="*/ 3612249 w 4564380"/>
              <a:gd name="connsiteY283" fmla="*/ 183082 h 5143499"/>
              <a:gd name="connsiteX284" fmla="*/ 3612249 w 4564380"/>
              <a:gd name="connsiteY284" fmla="*/ 239742 h 5143499"/>
              <a:gd name="connsiteX285" fmla="*/ 3612249 w 4564380"/>
              <a:gd name="connsiteY285" fmla="*/ 296400 h 5143499"/>
              <a:gd name="connsiteX286" fmla="*/ 3640551 w 4564380"/>
              <a:gd name="connsiteY286" fmla="*/ 296104 h 5143499"/>
              <a:gd name="connsiteX287" fmla="*/ 3668854 w 4564380"/>
              <a:gd name="connsiteY287" fmla="*/ 295808 h 5143499"/>
              <a:gd name="connsiteX288" fmla="*/ 3676455 w 4564380"/>
              <a:gd name="connsiteY288" fmla="*/ 292179 h 5143499"/>
              <a:gd name="connsiteX289" fmla="*/ 3703737 w 4564380"/>
              <a:gd name="connsiteY289" fmla="*/ 257588 h 5143499"/>
              <a:gd name="connsiteX290" fmla="*/ 3704795 w 4564380"/>
              <a:gd name="connsiteY290" fmla="*/ 224743 h 5143499"/>
              <a:gd name="connsiteX291" fmla="*/ 3667511 w 4564380"/>
              <a:gd name="connsiteY291" fmla="*/ 184049 h 5143499"/>
              <a:gd name="connsiteX292" fmla="*/ 3637275 w 4564380"/>
              <a:gd name="connsiteY292" fmla="*/ 183082 h 5143499"/>
              <a:gd name="connsiteX293" fmla="*/ 3781336 w 4564380"/>
              <a:gd name="connsiteY293" fmla="*/ 183031 h 5143499"/>
              <a:gd name="connsiteX294" fmla="*/ 3766782 w 4564380"/>
              <a:gd name="connsiteY294" fmla="*/ 183299 h 5143499"/>
              <a:gd name="connsiteX295" fmla="*/ 3752228 w 4564380"/>
              <a:gd name="connsiteY295" fmla="*/ 183564 h 5143499"/>
              <a:gd name="connsiteX296" fmla="*/ 3733998 w 4564380"/>
              <a:gd name="connsiteY296" fmla="*/ 238235 h 5143499"/>
              <a:gd name="connsiteX297" fmla="*/ 3715227 w 4564380"/>
              <a:gd name="connsiteY297" fmla="*/ 294599 h 5143499"/>
              <a:gd name="connsiteX298" fmla="*/ 3727111 w 4564380"/>
              <a:gd name="connsiteY298" fmla="*/ 296293 h 5143499"/>
              <a:gd name="connsiteX299" fmla="*/ 3739537 w 4564380"/>
              <a:gd name="connsiteY299" fmla="*/ 296293 h 5143499"/>
              <a:gd name="connsiteX300" fmla="*/ 3743384 w 4564380"/>
              <a:gd name="connsiteY300" fmla="*/ 282732 h 5143499"/>
              <a:gd name="connsiteX301" fmla="*/ 3747228 w 4564380"/>
              <a:gd name="connsiteY301" fmla="*/ 269169 h 5143499"/>
              <a:gd name="connsiteX302" fmla="*/ 3766937 w 4564380"/>
              <a:gd name="connsiteY302" fmla="*/ 269427 h 5143499"/>
              <a:gd name="connsiteX303" fmla="*/ 3786643 w 4564380"/>
              <a:gd name="connsiteY303" fmla="*/ 269684 h 5143499"/>
              <a:gd name="connsiteX304" fmla="*/ 3790700 w 4564380"/>
              <a:gd name="connsiteY304" fmla="*/ 282745 h 5143499"/>
              <a:gd name="connsiteX305" fmla="*/ 3794760 w 4564380"/>
              <a:gd name="connsiteY305" fmla="*/ 295807 h 5143499"/>
              <a:gd name="connsiteX306" fmla="*/ 3807039 w 4564380"/>
              <a:gd name="connsiteY306" fmla="*/ 296077 h 5143499"/>
              <a:gd name="connsiteX307" fmla="*/ 3819316 w 4564380"/>
              <a:gd name="connsiteY307" fmla="*/ 295572 h 5143499"/>
              <a:gd name="connsiteX308" fmla="*/ 3787740 w 4564380"/>
              <a:gd name="connsiteY308" fmla="*/ 201684 h 5143499"/>
              <a:gd name="connsiteX309" fmla="*/ 3839636 w 4564380"/>
              <a:gd name="connsiteY309" fmla="*/ 183027 h 5143499"/>
              <a:gd name="connsiteX310" fmla="*/ 3839636 w 4564380"/>
              <a:gd name="connsiteY310" fmla="*/ 239660 h 5143499"/>
              <a:gd name="connsiteX311" fmla="*/ 3839636 w 4564380"/>
              <a:gd name="connsiteY311" fmla="*/ 296293 h 5143499"/>
              <a:gd name="connsiteX312" fmla="*/ 3850269 w 4564380"/>
              <a:gd name="connsiteY312" fmla="*/ 296293 h 5143499"/>
              <a:gd name="connsiteX313" fmla="*/ 3860902 w 4564380"/>
              <a:gd name="connsiteY313" fmla="*/ 296293 h 5143499"/>
              <a:gd name="connsiteX314" fmla="*/ 3861155 w 4564380"/>
              <a:gd name="connsiteY314" fmla="*/ 256496 h 5143499"/>
              <a:gd name="connsiteX315" fmla="*/ 3861407 w 4564380"/>
              <a:gd name="connsiteY315" fmla="*/ 216699 h 5143499"/>
              <a:gd name="connsiteX316" fmla="*/ 3883714 w 4564380"/>
              <a:gd name="connsiteY316" fmla="*/ 256254 h 5143499"/>
              <a:gd name="connsiteX317" fmla="*/ 3906021 w 4564380"/>
              <a:gd name="connsiteY317" fmla="*/ 295809 h 5143499"/>
              <a:gd name="connsiteX318" fmla="*/ 3918306 w 4564380"/>
              <a:gd name="connsiteY318" fmla="*/ 296080 h 5143499"/>
              <a:gd name="connsiteX319" fmla="*/ 3930592 w 4564380"/>
              <a:gd name="connsiteY319" fmla="*/ 296350 h 5143499"/>
              <a:gd name="connsiteX320" fmla="*/ 3930592 w 4564380"/>
              <a:gd name="connsiteY320" fmla="*/ 239716 h 5143499"/>
              <a:gd name="connsiteX321" fmla="*/ 3930592 w 4564380"/>
              <a:gd name="connsiteY321" fmla="*/ 183082 h 5143499"/>
              <a:gd name="connsiteX322" fmla="*/ 3919475 w 4564380"/>
              <a:gd name="connsiteY322" fmla="*/ 183082 h 5143499"/>
              <a:gd name="connsiteX323" fmla="*/ 3908359 w 4564380"/>
              <a:gd name="connsiteY323" fmla="*/ 183082 h 5143499"/>
              <a:gd name="connsiteX324" fmla="*/ 3908106 w 4564380"/>
              <a:gd name="connsiteY324" fmla="*/ 220533 h 5143499"/>
              <a:gd name="connsiteX325" fmla="*/ 3907853 w 4564380"/>
              <a:gd name="connsiteY325" fmla="*/ 257984 h 5143499"/>
              <a:gd name="connsiteX326" fmla="*/ 3887007 w 4564380"/>
              <a:gd name="connsiteY326" fmla="*/ 220775 h 5143499"/>
              <a:gd name="connsiteX327" fmla="*/ 3866162 w 4564380"/>
              <a:gd name="connsiteY327" fmla="*/ 183566 h 5143499"/>
              <a:gd name="connsiteX328" fmla="*/ 3852899 w 4564380"/>
              <a:gd name="connsiteY328" fmla="*/ 183297 h 5143499"/>
              <a:gd name="connsiteX329" fmla="*/ 3416612 w 4564380"/>
              <a:gd name="connsiteY329" fmla="*/ 182246 h 5143499"/>
              <a:gd name="connsiteX330" fmla="*/ 3373503 w 4564380"/>
              <a:gd name="connsiteY330" fmla="*/ 225355 h 5143499"/>
              <a:gd name="connsiteX331" fmla="*/ 3416612 w 4564380"/>
              <a:gd name="connsiteY331" fmla="*/ 268464 h 5143499"/>
              <a:gd name="connsiteX332" fmla="*/ 3459721 w 4564380"/>
              <a:gd name="connsiteY332" fmla="*/ 225355 h 5143499"/>
              <a:gd name="connsiteX333" fmla="*/ 3416612 w 4564380"/>
              <a:gd name="connsiteY333" fmla="*/ 182246 h 5143499"/>
              <a:gd name="connsiteX334" fmla="*/ 3998418 w 4564380"/>
              <a:gd name="connsiteY334" fmla="*/ 181294 h 5143499"/>
              <a:gd name="connsiteX335" fmla="*/ 3983307 w 4564380"/>
              <a:gd name="connsiteY335" fmla="*/ 182200 h 5143499"/>
              <a:gd name="connsiteX336" fmla="*/ 3958093 w 4564380"/>
              <a:gd name="connsiteY336" fmla="*/ 201692 h 5143499"/>
              <a:gd name="connsiteX337" fmla="*/ 3956502 w 4564380"/>
              <a:gd name="connsiteY337" fmla="*/ 213664 h 5143499"/>
              <a:gd name="connsiteX338" fmla="*/ 3981736 w 4564380"/>
              <a:gd name="connsiteY338" fmla="*/ 244499 h 5143499"/>
              <a:gd name="connsiteX339" fmla="*/ 4002240 w 4564380"/>
              <a:gd name="connsiteY339" fmla="*/ 260102 h 5143499"/>
              <a:gd name="connsiteX340" fmla="*/ 4001535 w 4564380"/>
              <a:gd name="connsiteY340" fmla="*/ 276771 h 5143499"/>
              <a:gd name="connsiteX341" fmla="*/ 3958374 w 4564380"/>
              <a:gd name="connsiteY341" fmla="*/ 277202 h 5143499"/>
              <a:gd name="connsiteX342" fmla="*/ 3956922 w 4564380"/>
              <a:gd name="connsiteY342" fmla="*/ 286211 h 5143499"/>
              <a:gd name="connsiteX343" fmla="*/ 3957200 w 4564380"/>
              <a:gd name="connsiteY343" fmla="*/ 295726 h 5143499"/>
              <a:gd name="connsiteX344" fmla="*/ 3961028 w 4564380"/>
              <a:gd name="connsiteY344" fmla="*/ 296520 h 5143499"/>
              <a:gd name="connsiteX345" fmla="*/ 3971188 w 4564380"/>
              <a:gd name="connsiteY345" fmla="*/ 298132 h 5143499"/>
              <a:gd name="connsiteX346" fmla="*/ 3971187 w 4564380"/>
              <a:gd name="connsiteY346" fmla="*/ 298132 h 5143499"/>
              <a:gd name="connsiteX347" fmla="*/ 3971188 w 4564380"/>
              <a:gd name="connsiteY347" fmla="*/ 298132 h 5143499"/>
              <a:gd name="connsiteX348" fmla="*/ 3971188 w 4564380"/>
              <a:gd name="connsiteY348" fmla="*/ 298132 h 5143499"/>
              <a:gd name="connsiteX349" fmla="*/ 4005767 w 4564380"/>
              <a:gd name="connsiteY349" fmla="*/ 296249 h 5143499"/>
              <a:gd name="connsiteX350" fmla="*/ 4025564 w 4564380"/>
              <a:gd name="connsiteY350" fmla="*/ 279645 h 5143499"/>
              <a:gd name="connsiteX351" fmla="*/ 4026550 w 4564380"/>
              <a:gd name="connsiteY351" fmla="*/ 251449 h 5143499"/>
              <a:gd name="connsiteX352" fmla="*/ 3999291 w 4564380"/>
              <a:gd name="connsiteY352" fmla="*/ 228060 h 5143499"/>
              <a:gd name="connsiteX353" fmla="*/ 3979943 w 4564380"/>
              <a:gd name="connsiteY353" fmla="*/ 208407 h 5143499"/>
              <a:gd name="connsiteX354" fmla="*/ 3989704 w 4564380"/>
              <a:gd name="connsiteY354" fmla="*/ 197561 h 5143499"/>
              <a:gd name="connsiteX355" fmla="*/ 4014772 w 4564380"/>
              <a:gd name="connsiteY355" fmla="*/ 199470 h 5143499"/>
              <a:gd name="connsiteX356" fmla="*/ 4021826 w 4564380"/>
              <a:gd name="connsiteY356" fmla="*/ 201454 h 5143499"/>
              <a:gd name="connsiteX357" fmla="*/ 4022309 w 4564380"/>
              <a:gd name="connsiteY357" fmla="*/ 193000 h 5143499"/>
              <a:gd name="connsiteX358" fmla="*/ 4022030 w 4564380"/>
              <a:gd name="connsiteY358" fmla="*/ 184534 h 5143499"/>
              <a:gd name="connsiteX359" fmla="*/ 4014289 w 4564380"/>
              <a:gd name="connsiteY359" fmla="*/ 182922 h 5143499"/>
              <a:gd name="connsiteX360" fmla="*/ 3998418 w 4564380"/>
              <a:gd name="connsiteY360" fmla="*/ 181294 h 5143499"/>
              <a:gd name="connsiteX361" fmla="*/ 0 w 4564380"/>
              <a:gd name="connsiteY361" fmla="*/ 0 h 5143499"/>
              <a:gd name="connsiteX362" fmla="*/ 4564380 w 4564380"/>
              <a:gd name="connsiteY362" fmla="*/ 0 h 5143499"/>
              <a:gd name="connsiteX363" fmla="*/ 4564380 w 4564380"/>
              <a:gd name="connsiteY363" fmla="*/ 5143499 h 5143499"/>
              <a:gd name="connsiteX364" fmla="*/ 0 w 4564380"/>
              <a:gd name="connsiteY364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</a:cxnLst>
            <a:rect l="l" t="t" r="r" b="b"/>
            <a:pathLst>
              <a:path w="4564380" h="5143499">
                <a:moveTo>
                  <a:pt x="3416612" y="375717"/>
                </a:moveTo>
                <a:cubicBezTo>
                  <a:pt x="3431230" y="375717"/>
                  <a:pt x="3443080" y="387567"/>
                  <a:pt x="3443080" y="402185"/>
                </a:cubicBezTo>
                <a:cubicBezTo>
                  <a:pt x="3443080" y="416803"/>
                  <a:pt x="3431230" y="428653"/>
                  <a:pt x="3416612" y="428653"/>
                </a:cubicBezTo>
                <a:cubicBezTo>
                  <a:pt x="3401994" y="428653"/>
                  <a:pt x="3390144" y="416803"/>
                  <a:pt x="3390144" y="402185"/>
                </a:cubicBezTo>
                <a:cubicBezTo>
                  <a:pt x="3390144" y="387567"/>
                  <a:pt x="3401994" y="375717"/>
                  <a:pt x="3416612" y="375717"/>
                </a:cubicBezTo>
                <a:close/>
                <a:moveTo>
                  <a:pt x="3505864" y="366499"/>
                </a:moveTo>
                <a:cubicBezTo>
                  <a:pt x="3525573" y="366499"/>
                  <a:pt x="3541550" y="382476"/>
                  <a:pt x="3541550" y="402185"/>
                </a:cubicBezTo>
                <a:cubicBezTo>
                  <a:pt x="3541550" y="421894"/>
                  <a:pt x="3525573" y="437871"/>
                  <a:pt x="3505864" y="437871"/>
                </a:cubicBezTo>
                <a:cubicBezTo>
                  <a:pt x="3486155" y="437871"/>
                  <a:pt x="3470178" y="421894"/>
                  <a:pt x="3470178" y="402185"/>
                </a:cubicBezTo>
                <a:cubicBezTo>
                  <a:pt x="3470178" y="382476"/>
                  <a:pt x="3486155" y="366499"/>
                  <a:pt x="3505864" y="366499"/>
                </a:cubicBezTo>
                <a:close/>
                <a:moveTo>
                  <a:pt x="3416612" y="359076"/>
                </a:moveTo>
                <a:cubicBezTo>
                  <a:pt x="3392804" y="359076"/>
                  <a:pt x="3373503" y="378377"/>
                  <a:pt x="3373503" y="402185"/>
                </a:cubicBezTo>
                <a:cubicBezTo>
                  <a:pt x="3373503" y="425993"/>
                  <a:pt x="3392804" y="445294"/>
                  <a:pt x="3416612" y="445294"/>
                </a:cubicBezTo>
                <a:cubicBezTo>
                  <a:pt x="3440420" y="445294"/>
                  <a:pt x="3459721" y="425993"/>
                  <a:pt x="3459721" y="402185"/>
                </a:cubicBezTo>
                <a:cubicBezTo>
                  <a:pt x="3459721" y="378377"/>
                  <a:pt x="3440420" y="359076"/>
                  <a:pt x="3416612" y="359076"/>
                </a:cubicBezTo>
                <a:close/>
                <a:moveTo>
                  <a:pt x="3505864" y="359076"/>
                </a:moveTo>
                <a:cubicBezTo>
                  <a:pt x="3482056" y="359076"/>
                  <a:pt x="3462755" y="378377"/>
                  <a:pt x="3462755" y="402185"/>
                </a:cubicBezTo>
                <a:cubicBezTo>
                  <a:pt x="3462755" y="425993"/>
                  <a:pt x="3482056" y="445294"/>
                  <a:pt x="3505864" y="445294"/>
                </a:cubicBezTo>
                <a:cubicBezTo>
                  <a:pt x="3529672" y="445294"/>
                  <a:pt x="3548973" y="425993"/>
                  <a:pt x="3548973" y="402185"/>
                </a:cubicBezTo>
                <a:cubicBezTo>
                  <a:pt x="3548973" y="378377"/>
                  <a:pt x="3529672" y="359076"/>
                  <a:pt x="3505864" y="359076"/>
                </a:cubicBezTo>
                <a:close/>
                <a:moveTo>
                  <a:pt x="3636438" y="347576"/>
                </a:moveTo>
                <a:lnTo>
                  <a:pt x="3650080" y="347576"/>
                </a:lnTo>
                <a:cubicBezTo>
                  <a:pt x="3660499" y="347576"/>
                  <a:pt x="3664482" y="347936"/>
                  <a:pt x="3666939" y="349102"/>
                </a:cubicBezTo>
                <a:cubicBezTo>
                  <a:pt x="3671607" y="351317"/>
                  <a:pt x="3673661" y="356152"/>
                  <a:pt x="3673677" y="364993"/>
                </a:cubicBezTo>
                <a:cubicBezTo>
                  <a:pt x="3673695" y="373258"/>
                  <a:pt x="3671631" y="378540"/>
                  <a:pt x="3667091" y="381863"/>
                </a:cubicBezTo>
                <a:cubicBezTo>
                  <a:pt x="3664692" y="383618"/>
                  <a:pt x="3662666" y="383901"/>
                  <a:pt x="3650400" y="384193"/>
                </a:cubicBezTo>
                <a:lnTo>
                  <a:pt x="3636438" y="384528"/>
                </a:lnTo>
                <a:lnTo>
                  <a:pt x="3636438" y="366052"/>
                </a:lnTo>
                <a:close/>
                <a:moveTo>
                  <a:pt x="4340857" y="347575"/>
                </a:moveTo>
                <a:lnTo>
                  <a:pt x="4354646" y="347589"/>
                </a:lnTo>
                <a:cubicBezTo>
                  <a:pt x="4369553" y="347605"/>
                  <a:pt x="4371714" y="348149"/>
                  <a:pt x="4375114" y="352727"/>
                </a:cubicBezTo>
                <a:cubicBezTo>
                  <a:pt x="4376702" y="354865"/>
                  <a:pt x="4377217" y="357205"/>
                  <a:pt x="4377480" y="363500"/>
                </a:cubicBezTo>
                <a:cubicBezTo>
                  <a:pt x="4377933" y="374308"/>
                  <a:pt x="4375720" y="379680"/>
                  <a:pt x="4369686" y="382418"/>
                </a:cubicBezTo>
                <a:lnTo>
                  <a:pt x="4369686" y="382416"/>
                </a:lnTo>
                <a:cubicBezTo>
                  <a:pt x="4366275" y="383964"/>
                  <a:pt x="4363326" y="384305"/>
                  <a:pt x="4353195" y="384323"/>
                </a:cubicBezTo>
                <a:lnTo>
                  <a:pt x="4340857" y="384345"/>
                </a:lnTo>
                <a:lnTo>
                  <a:pt x="4340857" y="365960"/>
                </a:lnTo>
                <a:close/>
                <a:moveTo>
                  <a:pt x="4025070" y="345424"/>
                </a:moveTo>
                <a:cubicBezTo>
                  <a:pt x="4035651" y="345380"/>
                  <a:pt x="4041234" y="350101"/>
                  <a:pt x="4044276" y="361664"/>
                </a:cubicBezTo>
                <a:cubicBezTo>
                  <a:pt x="4047618" y="374368"/>
                  <a:pt x="4047050" y="408607"/>
                  <a:pt x="4043322" y="419172"/>
                </a:cubicBezTo>
                <a:cubicBezTo>
                  <a:pt x="4041676" y="423839"/>
                  <a:pt x="4038016" y="428259"/>
                  <a:pt x="4034113" y="430299"/>
                </a:cubicBezTo>
                <a:cubicBezTo>
                  <a:pt x="4030208" y="432341"/>
                  <a:pt x="4023425" y="432787"/>
                  <a:pt x="4018196" y="431344"/>
                </a:cubicBezTo>
                <a:cubicBezTo>
                  <a:pt x="4012119" y="429666"/>
                  <a:pt x="4007702" y="425010"/>
                  <a:pt x="4005591" y="418053"/>
                </a:cubicBezTo>
                <a:cubicBezTo>
                  <a:pt x="4003118" y="409918"/>
                  <a:pt x="4001943" y="389939"/>
                  <a:pt x="4003090" y="375640"/>
                </a:cubicBezTo>
                <a:cubicBezTo>
                  <a:pt x="4004938" y="352585"/>
                  <a:pt x="4010101" y="345486"/>
                  <a:pt x="4025070" y="345424"/>
                </a:cubicBezTo>
                <a:close/>
                <a:moveTo>
                  <a:pt x="3929624" y="332094"/>
                </a:moveTo>
                <a:lnTo>
                  <a:pt x="3929624" y="388699"/>
                </a:lnTo>
                <a:lnTo>
                  <a:pt x="3929624" y="445304"/>
                </a:lnTo>
                <a:lnTo>
                  <a:pt x="3941235" y="445304"/>
                </a:lnTo>
                <a:lnTo>
                  <a:pt x="3952846" y="445304"/>
                </a:lnTo>
                <a:lnTo>
                  <a:pt x="3952846" y="388699"/>
                </a:lnTo>
                <a:lnTo>
                  <a:pt x="3952846" y="332094"/>
                </a:lnTo>
                <a:lnTo>
                  <a:pt x="3941235" y="332094"/>
                </a:lnTo>
                <a:close/>
                <a:moveTo>
                  <a:pt x="4099923" y="332094"/>
                </a:moveTo>
                <a:lnTo>
                  <a:pt x="4099923" y="388699"/>
                </a:lnTo>
                <a:lnTo>
                  <a:pt x="4099919" y="445304"/>
                </a:lnTo>
                <a:lnTo>
                  <a:pt x="4110562" y="445304"/>
                </a:lnTo>
                <a:lnTo>
                  <a:pt x="4121206" y="445304"/>
                </a:lnTo>
                <a:lnTo>
                  <a:pt x="4121206" y="404933"/>
                </a:lnTo>
                <a:lnTo>
                  <a:pt x="4121206" y="364561"/>
                </a:lnTo>
                <a:lnTo>
                  <a:pt x="4144233" y="404691"/>
                </a:lnTo>
                <a:lnTo>
                  <a:pt x="4167259" y="444821"/>
                </a:lnTo>
                <a:lnTo>
                  <a:pt x="4179067" y="445092"/>
                </a:lnTo>
                <a:lnTo>
                  <a:pt x="4190875" y="445364"/>
                </a:lnTo>
                <a:lnTo>
                  <a:pt x="4190875" y="388729"/>
                </a:lnTo>
                <a:lnTo>
                  <a:pt x="4190875" y="332094"/>
                </a:lnTo>
                <a:lnTo>
                  <a:pt x="4180231" y="332094"/>
                </a:lnTo>
                <a:lnTo>
                  <a:pt x="4169587" y="332094"/>
                </a:lnTo>
                <a:lnTo>
                  <a:pt x="4169560" y="370072"/>
                </a:lnTo>
                <a:cubicBezTo>
                  <a:pt x="4169533" y="403261"/>
                  <a:pt x="4169355" y="407820"/>
                  <a:pt x="4168142" y="406219"/>
                </a:cubicBezTo>
                <a:cubicBezTo>
                  <a:pt x="4167379" y="405211"/>
                  <a:pt x="4157528" y="388121"/>
                  <a:pt x="4146251" y="368240"/>
                </a:cubicBezTo>
                <a:lnTo>
                  <a:pt x="4125746" y="332094"/>
                </a:lnTo>
                <a:lnTo>
                  <a:pt x="4112835" y="332094"/>
                </a:lnTo>
                <a:close/>
                <a:moveTo>
                  <a:pt x="4222810" y="332094"/>
                </a:moveTo>
                <a:lnTo>
                  <a:pt x="4222810" y="388699"/>
                </a:lnTo>
                <a:lnTo>
                  <a:pt x="4222810" y="445304"/>
                </a:lnTo>
                <a:lnTo>
                  <a:pt x="4258611" y="445304"/>
                </a:lnTo>
                <a:lnTo>
                  <a:pt x="4294413" y="445304"/>
                </a:lnTo>
                <a:lnTo>
                  <a:pt x="4294413" y="437580"/>
                </a:lnTo>
                <a:lnTo>
                  <a:pt x="4294413" y="429856"/>
                </a:lnTo>
                <a:lnTo>
                  <a:pt x="4270464" y="429597"/>
                </a:lnTo>
                <a:lnTo>
                  <a:pt x="4246516" y="429339"/>
                </a:lnTo>
                <a:lnTo>
                  <a:pt x="4246516" y="411438"/>
                </a:lnTo>
                <a:lnTo>
                  <a:pt x="4246516" y="393537"/>
                </a:lnTo>
                <a:lnTo>
                  <a:pt x="4264659" y="393274"/>
                </a:lnTo>
                <a:lnTo>
                  <a:pt x="4282801" y="393010"/>
                </a:lnTo>
                <a:lnTo>
                  <a:pt x="4282801" y="385312"/>
                </a:lnTo>
                <a:lnTo>
                  <a:pt x="4282801" y="377614"/>
                </a:lnTo>
                <a:lnTo>
                  <a:pt x="4264659" y="377351"/>
                </a:lnTo>
                <a:lnTo>
                  <a:pt x="4246516" y="377087"/>
                </a:lnTo>
                <a:lnTo>
                  <a:pt x="4246516" y="362573"/>
                </a:lnTo>
                <a:lnTo>
                  <a:pt x="4246516" y="348059"/>
                </a:lnTo>
                <a:lnTo>
                  <a:pt x="4269497" y="347800"/>
                </a:lnTo>
                <a:lnTo>
                  <a:pt x="4292478" y="347540"/>
                </a:lnTo>
                <a:lnTo>
                  <a:pt x="4292478" y="339817"/>
                </a:lnTo>
                <a:lnTo>
                  <a:pt x="4292478" y="332094"/>
                </a:lnTo>
                <a:lnTo>
                  <a:pt x="4257644" y="332094"/>
                </a:lnTo>
                <a:close/>
                <a:moveTo>
                  <a:pt x="3723523" y="332093"/>
                </a:moveTo>
                <a:lnTo>
                  <a:pt x="3723523" y="388698"/>
                </a:lnTo>
                <a:lnTo>
                  <a:pt x="3723523" y="445304"/>
                </a:lnTo>
                <a:lnTo>
                  <a:pt x="3758713" y="445304"/>
                </a:lnTo>
                <a:lnTo>
                  <a:pt x="3793903" y="445304"/>
                </a:lnTo>
                <a:lnTo>
                  <a:pt x="3795548" y="439256"/>
                </a:lnTo>
                <a:cubicBezTo>
                  <a:pt x="3796452" y="435930"/>
                  <a:pt x="3797407" y="432454"/>
                  <a:pt x="3797670" y="431532"/>
                </a:cubicBezTo>
                <a:cubicBezTo>
                  <a:pt x="3798114" y="429975"/>
                  <a:pt x="3796312" y="429836"/>
                  <a:pt x="3772689" y="429596"/>
                </a:cubicBezTo>
                <a:lnTo>
                  <a:pt x="3747230" y="429338"/>
                </a:lnTo>
                <a:lnTo>
                  <a:pt x="3747230" y="411437"/>
                </a:lnTo>
                <a:lnTo>
                  <a:pt x="3747230" y="393537"/>
                </a:lnTo>
                <a:lnTo>
                  <a:pt x="3765372" y="393273"/>
                </a:lnTo>
                <a:lnTo>
                  <a:pt x="3783514" y="393010"/>
                </a:lnTo>
                <a:lnTo>
                  <a:pt x="3783514" y="385312"/>
                </a:lnTo>
                <a:lnTo>
                  <a:pt x="3783514" y="377614"/>
                </a:lnTo>
                <a:lnTo>
                  <a:pt x="3765372" y="377350"/>
                </a:lnTo>
                <a:lnTo>
                  <a:pt x="3747230" y="377087"/>
                </a:lnTo>
                <a:lnTo>
                  <a:pt x="3747230" y="362573"/>
                </a:lnTo>
                <a:lnTo>
                  <a:pt x="3747230" y="348059"/>
                </a:lnTo>
                <a:lnTo>
                  <a:pt x="3770210" y="347799"/>
                </a:lnTo>
                <a:lnTo>
                  <a:pt x="3793191" y="347540"/>
                </a:lnTo>
                <a:lnTo>
                  <a:pt x="3793191" y="339816"/>
                </a:lnTo>
                <a:lnTo>
                  <a:pt x="3793191" y="332093"/>
                </a:lnTo>
                <a:lnTo>
                  <a:pt x="3758357" y="332093"/>
                </a:lnTo>
                <a:close/>
                <a:moveTo>
                  <a:pt x="4316669" y="332093"/>
                </a:moveTo>
                <a:lnTo>
                  <a:pt x="4316669" y="388700"/>
                </a:lnTo>
                <a:lnTo>
                  <a:pt x="4316669" y="445305"/>
                </a:lnTo>
                <a:lnTo>
                  <a:pt x="4328763" y="445305"/>
                </a:lnTo>
                <a:lnTo>
                  <a:pt x="4340857" y="445305"/>
                </a:lnTo>
                <a:lnTo>
                  <a:pt x="4340857" y="422081"/>
                </a:lnTo>
                <a:lnTo>
                  <a:pt x="4340857" y="398860"/>
                </a:lnTo>
                <a:lnTo>
                  <a:pt x="4349364" y="398860"/>
                </a:lnTo>
                <a:lnTo>
                  <a:pt x="4357871" y="398860"/>
                </a:lnTo>
                <a:lnTo>
                  <a:pt x="4369123" y="422081"/>
                </a:lnTo>
                <a:lnTo>
                  <a:pt x="4380376" y="445305"/>
                </a:lnTo>
                <a:lnTo>
                  <a:pt x="4393516" y="445305"/>
                </a:lnTo>
                <a:cubicBezTo>
                  <a:pt x="4400742" y="445305"/>
                  <a:pt x="4406654" y="445142"/>
                  <a:pt x="4406654" y="444943"/>
                </a:cubicBezTo>
                <a:cubicBezTo>
                  <a:pt x="4406654" y="444744"/>
                  <a:pt x="4400816" y="433561"/>
                  <a:pt x="4393679" y="420094"/>
                </a:cubicBezTo>
                <a:lnTo>
                  <a:pt x="4380703" y="395609"/>
                </a:lnTo>
                <a:lnTo>
                  <a:pt x="4385349" y="393456"/>
                </a:lnTo>
                <a:cubicBezTo>
                  <a:pt x="4391916" y="390414"/>
                  <a:pt x="4397338" y="385161"/>
                  <a:pt x="4400007" y="379256"/>
                </a:cubicBezTo>
                <a:cubicBezTo>
                  <a:pt x="4401937" y="374988"/>
                  <a:pt x="4402298" y="372651"/>
                  <a:pt x="4402277" y="364509"/>
                </a:cubicBezTo>
                <a:cubicBezTo>
                  <a:pt x="4402243" y="351924"/>
                  <a:pt x="4400271" y="345938"/>
                  <a:pt x="4394146" y="339812"/>
                </a:cubicBezTo>
                <a:cubicBezTo>
                  <a:pt x="4386682" y="332348"/>
                  <a:pt x="4385178" y="332093"/>
                  <a:pt x="4348428" y="332093"/>
                </a:cubicBezTo>
                <a:close/>
                <a:moveTo>
                  <a:pt x="3612249" y="332002"/>
                </a:moveTo>
                <a:lnTo>
                  <a:pt x="3612249" y="388654"/>
                </a:lnTo>
                <a:lnTo>
                  <a:pt x="3612249" y="445306"/>
                </a:lnTo>
                <a:lnTo>
                  <a:pt x="3624343" y="445306"/>
                </a:lnTo>
                <a:lnTo>
                  <a:pt x="3636438" y="445306"/>
                </a:lnTo>
                <a:lnTo>
                  <a:pt x="3636438" y="422082"/>
                </a:lnTo>
                <a:lnTo>
                  <a:pt x="3636438" y="398861"/>
                </a:lnTo>
                <a:lnTo>
                  <a:pt x="3645171" y="398861"/>
                </a:lnTo>
                <a:lnTo>
                  <a:pt x="3653905" y="398861"/>
                </a:lnTo>
                <a:lnTo>
                  <a:pt x="3665162" y="422082"/>
                </a:lnTo>
                <a:lnTo>
                  <a:pt x="3676418" y="445306"/>
                </a:lnTo>
                <a:lnTo>
                  <a:pt x="3689883" y="445306"/>
                </a:lnTo>
                <a:lnTo>
                  <a:pt x="3703346" y="445306"/>
                </a:lnTo>
                <a:lnTo>
                  <a:pt x="3700502" y="440226"/>
                </a:lnTo>
                <a:cubicBezTo>
                  <a:pt x="3693649" y="427989"/>
                  <a:pt x="3676888" y="395826"/>
                  <a:pt x="3677209" y="395525"/>
                </a:cubicBezTo>
                <a:cubicBezTo>
                  <a:pt x="3677403" y="395343"/>
                  <a:pt x="3679085" y="394547"/>
                  <a:pt x="3680948" y="393756"/>
                </a:cubicBezTo>
                <a:cubicBezTo>
                  <a:pt x="3686964" y="391202"/>
                  <a:pt x="3692010" y="386738"/>
                  <a:pt x="3694949" y="381369"/>
                </a:cubicBezTo>
                <a:cubicBezTo>
                  <a:pt x="3697483" y="376740"/>
                  <a:pt x="3697867" y="374966"/>
                  <a:pt x="3698200" y="366328"/>
                </a:cubicBezTo>
                <a:cubicBezTo>
                  <a:pt x="3698822" y="350182"/>
                  <a:pt x="3694818" y="341067"/>
                  <a:pt x="3684627" y="335421"/>
                </a:cubicBezTo>
                <a:lnTo>
                  <a:pt x="3679497" y="332577"/>
                </a:lnTo>
                <a:lnTo>
                  <a:pt x="3645873" y="332290"/>
                </a:lnTo>
                <a:close/>
                <a:moveTo>
                  <a:pt x="3867572" y="330292"/>
                </a:moveTo>
                <a:cubicBezTo>
                  <a:pt x="3860452" y="330322"/>
                  <a:pt x="3853872" y="330765"/>
                  <a:pt x="3849881" y="331611"/>
                </a:cubicBezTo>
                <a:cubicBezTo>
                  <a:pt x="3823729" y="337151"/>
                  <a:pt x="3809640" y="356837"/>
                  <a:pt x="3809640" y="387837"/>
                </a:cubicBezTo>
                <a:cubicBezTo>
                  <a:pt x="3809640" y="413648"/>
                  <a:pt x="3819497" y="433718"/>
                  <a:pt x="3836336" y="442194"/>
                </a:cubicBezTo>
                <a:cubicBezTo>
                  <a:pt x="3841351" y="444718"/>
                  <a:pt x="3846361" y="446173"/>
                  <a:pt x="3855118" y="447646"/>
                </a:cubicBezTo>
                <a:lnTo>
                  <a:pt x="3855117" y="447646"/>
                </a:lnTo>
                <a:cubicBezTo>
                  <a:pt x="3861751" y="448762"/>
                  <a:pt x="3888554" y="445926"/>
                  <a:pt x="3895181" y="443406"/>
                </a:cubicBezTo>
                <a:lnTo>
                  <a:pt x="3897692" y="442451"/>
                </a:lnTo>
                <a:lnTo>
                  <a:pt x="3897692" y="411948"/>
                </a:lnTo>
                <a:lnTo>
                  <a:pt x="3897692" y="381444"/>
                </a:lnTo>
                <a:lnTo>
                  <a:pt x="3878824" y="381444"/>
                </a:lnTo>
                <a:lnTo>
                  <a:pt x="3859955" y="381444"/>
                </a:lnTo>
                <a:lnTo>
                  <a:pt x="3859955" y="390636"/>
                </a:lnTo>
                <a:lnTo>
                  <a:pt x="3859955" y="399829"/>
                </a:lnTo>
                <a:lnTo>
                  <a:pt x="3867213" y="399829"/>
                </a:lnTo>
                <a:lnTo>
                  <a:pt x="3874470" y="399829"/>
                </a:lnTo>
                <a:lnTo>
                  <a:pt x="3874470" y="415717"/>
                </a:lnTo>
                <a:lnTo>
                  <a:pt x="3874470" y="431606"/>
                </a:lnTo>
                <a:lnTo>
                  <a:pt x="3871466" y="432265"/>
                </a:lnTo>
                <a:cubicBezTo>
                  <a:pt x="3869815" y="432628"/>
                  <a:pt x="3866004" y="432623"/>
                  <a:pt x="3863000" y="432253"/>
                </a:cubicBezTo>
                <a:cubicBezTo>
                  <a:pt x="3842769" y="429764"/>
                  <a:pt x="3833687" y="413874"/>
                  <a:pt x="3835065" y="383379"/>
                </a:cubicBezTo>
                <a:cubicBezTo>
                  <a:pt x="3835755" y="368133"/>
                  <a:pt x="3838205" y="360527"/>
                  <a:pt x="3844432" y="354300"/>
                </a:cubicBezTo>
                <a:cubicBezTo>
                  <a:pt x="3852117" y="346614"/>
                  <a:pt x="3862424" y="344972"/>
                  <a:pt x="3883662" y="348049"/>
                </a:cubicBezTo>
                <a:cubicBezTo>
                  <a:pt x="3899104" y="350286"/>
                  <a:pt x="3897815" y="350939"/>
                  <a:pt x="3897488" y="341046"/>
                </a:cubicBezTo>
                <a:lnTo>
                  <a:pt x="3897209" y="332579"/>
                </a:lnTo>
                <a:lnTo>
                  <a:pt x="3888500" y="331444"/>
                </a:lnTo>
                <a:cubicBezTo>
                  <a:pt x="3882351" y="330642"/>
                  <a:pt x="3874692" y="330261"/>
                  <a:pt x="3867572" y="330292"/>
                </a:cubicBezTo>
                <a:close/>
                <a:moveTo>
                  <a:pt x="4025601" y="330281"/>
                </a:moveTo>
                <a:cubicBezTo>
                  <a:pt x="4024163" y="330291"/>
                  <a:pt x="4022653" y="330331"/>
                  <a:pt x="4021062" y="330397"/>
                </a:cubicBezTo>
                <a:cubicBezTo>
                  <a:pt x="3990022" y="331689"/>
                  <a:pt x="3978135" y="347696"/>
                  <a:pt x="3978038" y="388331"/>
                </a:cubicBezTo>
                <a:cubicBezTo>
                  <a:pt x="3977947" y="426679"/>
                  <a:pt x="3988676" y="443896"/>
                  <a:pt x="4014766" y="447266"/>
                </a:cubicBezTo>
                <a:cubicBezTo>
                  <a:pt x="4031994" y="449491"/>
                  <a:pt x="4047247" y="446079"/>
                  <a:pt x="4056251" y="437983"/>
                </a:cubicBezTo>
                <a:cubicBezTo>
                  <a:pt x="4067190" y="428148"/>
                  <a:pt x="4071047" y="415165"/>
                  <a:pt x="4071015" y="388312"/>
                </a:cubicBezTo>
                <a:cubicBezTo>
                  <a:pt x="4070977" y="358152"/>
                  <a:pt x="4064597" y="342521"/>
                  <a:pt x="4049261" y="335007"/>
                </a:cubicBezTo>
                <a:cubicBezTo>
                  <a:pt x="4042265" y="331579"/>
                  <a:pt x="4035664" y="330214"/>
                  <a:pt x="4025601" y="330281"/>
                </a:cubicBezTo>
                <a:close/>
                <a:moveTo>
                  <a:pt x="3416612" y="302895"/>
                </a:moveTo>
                <a:cubicBezTo>
                  <a:pt x="3422602" y="302895"/>
                  <a:pt x="3427457" y="307750"/>
                  <a:pt x="3427457" y="313740"/>
                </a:cubicBezTo>
                <a:cubicBezTo>
                  <a:pt x="3427457" y="319730"/>
                  <a:pt x="3422602" y="324585"/>
                  <a:pt x="3416612" y="324585"/>
                </a:cubicBezTo>
                <a:cubicBezTo>
                  <a:pt x="3410622" y="324585"/>
                  <a:pt x="3405767" y="319730"/>
                  <a:pt x="3405767" y="313740"/>
                </a:cubicBezTo>
                <a:cubicBezTo>
                  <a:pt x="3405767" y="307750"/>
                  <a:pt x="3410622" y="302895"/>
                  <a:pt x="3416612" y="302895"/>
                </a:cubicBezTo>
                <a:close/>
                <a:moveTo>
                  <a:pt x="3505864" y="293619"/>
                </a:moveTo>
                <a:cubicBezTo>
                  <a:pt x="3516977" y="293619"/>
                  <a:pt x="3525985" y="302627"/>
                  <a:pt x="3525985" y="313740"/>
                </a:cubicBezTo>
                <a:cubicBezTo>
                  <a:pt x="3525985" y="324853"/>
                  <a:pt x="3516977" y="333861"/>
                  <a:pt x="3505864" y="333861"/>
                </a:cubicBezTo>
                <a:cubicBezTo>
                  <a:pt x="3494751" y="333861"/>
                  <a:pt x="3485743" y="324853"/>
                  <a:pt x="3485743" y="313740"/>
                </a:cubicBezTo>
                <a:cubicBezTo>
                  <a:pt x="3485743" y="302627"/>
                  <a:pt x="3494751" y="293619"/>
                  <a:pt x="3505864" y="293619"/>
                </a:cubicBezTo>
                <a:close/>
                <a:moveTo>
                  <a:pt x="3416612" y="270631"/>
                </a:moveTo>
                <a:cubicBezTo>
                  <a:pt x="3392804" y="270631"/>
                  <a:pt x="3373503" y="289932"/>
                  <a:pt x="3373503" y="313740"/>
                </a:cubicBezTo>
                <a:cubicBezTo>
                  <a:pt x="3373503" y="337548"/>
                  <a:pt x="3392804" y="356849"/>
                  <a:pt x="3416612" y="356849"/>
                </a:cubicBezTo>
                <a:cubicBezTo>
                  <a:pt x="3440420" y="356849"/>
                  <a:pt x="3459721" y="337548"/>
                  <a:pt x="3459721" y="313740"/>
                </a:cubicBezTo>
                <a:cubicBezTo>
                  <a:pt x="3459721" y="289932"/>
                  <a:pt x="3440420" y="270631"/>
                  <a:pt x="3416612" y="270631"/>
                </a:cubicBezTo>
                <a:close/>
                <a:moveTo>
                  <a:pt x="3505864" y="270631"/>
                </a:moveTo>
                <a:cubicBezTo>
                  <a:pt x="3482056" y="270631"/>
                  <a:pt x="3462755" y="289932"/>
                  <a:pt x="3462755" y="313740"/>
                </a:cubicBezTo>
                <a:cubicBezTo>
                  <a:pt x="3462755" y="337548"/>
                  <a:pt x="3482056" y="356849"/>
                  <a:pt x="3505864" y="356849"/>
                </a:cubicBezTo>
                <a:cubicBezTo>
                  <a:pt x="3529672" y="356849"/>
                  <a:pt x="3548973" y="337548"/>
                  <a:pt x="3548973" y="313740"/>
                </a:cubicBezTo>
                <a:cubicBezTo>
                  <a:pt x="3548973" y="289932"/>
                  <a:pt x="3529672" y="270631"/>
                  <a:pt x="3505864" y="270631"/>
                </a:cubicBezTo>
                <a:close/>
                <a:moveTo>
                  <a:pt x="3766130" y="205348"/>
                </a:moveTo>
                <a:cubicBezTo>
                  <a:pt x="3766413" y="205341"/>
                  <a:pt x="3769947" y="216004"/>
                  <a:pt x="3773982" y="229042"/>
                </a:cubicBezTo>
                <a:lnTo>
                  <a:pt x="3781320" y="252750"/>
                </a:lnTo>
                <a:lnTo>
                  <a:pt x="3766824" y="252750"/>
                </a:lnTo>
                <a:lnTo>
                  <a:pt x="3752325" y="252750"/>
                </a:lnTo>
                <a:lnTo>
                  <a:pt x="3752875" y="250572"/>
                </a:lnTo>
                <a:cubicBezTo>
                  <a:pt x="3755334" y="240805"/>
                  <a:pt x="3765724" y="205358"/>
                  <a:pt x="3766130" y="205348"/>
                </a:cubicBezTo>
                <a:close/>
                <a:moveTo>
                  <a:pt x="3636438" y="198565"/>
                </a:moveTo>
                <a:lnTo>
                  <a:pt x="3644616" y="198565"/>
                </a:lnTo>
                <a:cubicBezTo>
                  <a:pt x="3659299" y="198565"/>
                  <a:pt x="3667576" y="201357"/>
                  <a:pt x="3673536" y="208321"/>
                </a:cubicBezTo>
                <a:cubicBezTo>
                  <a:pt x="3677854" y="213364"/>
                  <a:pt x="3679762" y="218920"/>
                  <a:pt x="3681004" y="230061"/>
                </a:cubicBezTo>
                <a:cubicBezTo>
                  <a:pt x="3683525" y="252667"/>
                  <a:pt x="3677193" y="271583"/>
                  <a:pt x="3665010" y="277852"/>
                </a:cubicBezTo>
                <a:cubicBezTo>
                  <a:pt x="3660776" y="280031"/>
                  <a:pt x="3658776" y="280368"/>
                  <a:pt x="3648319" y="280668"/>
                </a:cubicBezTo>
                <a:lnTo>
                  <a:pt x="3636438" y="281011"/>
                </a:lnTo>
                <a:lnTo>
                  <a:pt x="3636438" y="239787"/>
                </a:lnTo>
                <a:close/>
                <a:moveTo>
                  <a:pt x="3416612" y="192345"/>
                </a:moveTo>
                <a:cubicBezTo>
                  <a:pt x="3434843" y="192345"/>
                  <a:pt x="3449622" y="207124"/>
                  <a:pt x="3449622" y="225355"/>
                </a:cubicBezTo>
                <a:cubicBezTo>
                  <a:pt x="3449622" y="243586"/>
                  <a:pt x="3434843" y="258365"/>
                  <a:pt x="3416612" y="258365"/>
                </a:cubicBezTo>
                <a:cubicBezTo>
                  <a:pt x="3398381" y="258365"/>
                  <a:pt x="3383602" y="243586"/>
                  <a:pt x="3383602" y="225355"/>
                </a:cubicBezTo>
                <a:cubicBezTo>
                  <a:pt x="3383602" y="207124"/>
                  <a:pt x="3398381" y="192345"/>
                  <a:pt x="3416612" y="192345"/>
                </a:cubicBezTo>
                <a:close/>
                <a:moveTo>
                  <a:pt x="4054445" y="183082"/>
                </a:moveTo>
                <a:lnTo>
                  <a:pt x="4054445" y="239687"/>
                </a:lnTo>
                <a:lnTo>
                  <a:pt x="4054445" y="296293"/>
                </a:lnTo>
                <a:lnTo>
                  <a:pt x="4066525" y="296293"/>
                </a:lnTo>
                <a:lnTo>
                  <a:pt x="4078605" y="296293"/>
                </a:lnTo>
                <a:lnTo>
                  <a:pt x="4078862" y="269821"/>
                </a:lnTo>
                <a:lnTo>
                  <a:pt x="4079119" y="243349"/>
                </a:lnTo>
                <a:lnTo>
                  <a:pt x="4097857" y="269821"/>
                </a:lnTo>
                <a:lnTo>
                  <a:pt x="4116596" y="296293"/>
                </a:lnTo>
                <a:lnTo>
                  <a:pt x="4131451" y="296293"/>
                </a:lnTo>
                <a:lnTo>
                  <a:pt x="4146307" y="296293"/>
                </a:lnTo>
                <a:lnTo>
                  <a:pt x="4125143" y="267525"/>
                </a:lnTo>
                <a:lnTo>
                  <a:pt x="4103979" y="238758"/>
                </a:lnTo>
                <a:lnTo>
                  <a:pt x="4105684" y="236320"/>
                </a:lnTo>
                <a:cubicBezTo>
                  <a:pt x="4109176" y="231324"/>
                  <a:pt x="4139595" y="183980"/>
                  <a:pt x="4139595" y="183540"/>
                </a:cubicBezTo>
                <a:cubicBezTo>
                  <a:pt x="4139595" y="183288"/>
                  <a:pt x="4133537" y="183082"/>
                  <a:pt x="4126133" y="183082"/>
                </a:cubicBezTo>
                <a:lnTo>
                  <a:pt x="4112670" y="183082"/>
                </a:lnTo>
                <a:lnTo>
                  <a:pt x="4095895" y="210181"/>
                </a:lnTo>
                <a:lnTo>
                  <a:pt x="4079119" y="237280"/>
                </a:lnTo>
                <a:lnTo>
                  <a:pt x="4078862" y="210181"/>
                </a:lnTo>
                <a:lnTo>
                  <a:pt x="4078605" y="183082"/>
                </a:lnTo>
                <a:lnTo>
                  <a:pt x="4066525" y="183082"/>
                </a:lnTo>
                <a:close/>
                <a:moveTo>
                  <a:pt x="4165720" y="183082"/>
                </a:moveTo>
                <a:lnTo>
                  <a:pt x="4165720" y="239687"/>
                </a:lnTo>
                <a:lnTo>
                  <a:pt x="4165720" y="296293"/>
                </a:lnTo>
                <a:lnTo>
                  <a:pt x="4201521" y="296293"/>
                </a:lnTo>
                <a:lnTo>
                  <a:pt x="4237323" y="296293"/>
                </a:lnTo>
                <a:lnTo>
                  <a:pt x="4237323" y="288552"/>
                </a:lnTo>
                <a:lnTo>
                  <a:pt x="4237323" y="280811"/>
                </a:lnTo>
                <a:lnTo>
                  <a:pt x="4213616" y="280811"/>
                </a:lnTo>
                <a:lnTo>
                  <a:pt x="4189910" y="280811"/>
                </a:lnTo>
                <a:lnTo>
                  <a:pt x="4189910" y="262910"/>
                </a:lnTo>
                <a:lnTo>
                  <a:pt x="4189910" y="245009"/>
                </a:lnTo>
                <a:lnTo>
                  <a:pt x="4207811" y="245009"/>
                </a:lnTo>
                <a:lnTo>
                  <a:pt x="4225711" y="245009"/>
                </a:lnTo>
                <a:lnTo>
                  <a:pt x="4225711" y="236785"/>
                </a:lnTo>
                <a:lnTo>
                  <a:pt x="4225711" y="228560"/>
                </a:lnTo>
                <a:lnTo>
                  <a:pt x="4207811" y="228560"/>
                </a:lnTo>
                <a:lnTo>
                  <a:pt x="4189910" y="228560"/>
                </a:lnTo>
                <a:lnTo>
                  <a:pt x="4189910" y="214046"/>
                </a:lnTo>
                <a:lnTo>
                  <a:pt x="4189910" y="199532"/>
                </a:lnTo>
                <a:lnTo>
                  <a:pt x="4213132" y="199532"/>
                </a:lnTo>
                <a:lnTo>
                  <a:pt x="4236355" y="199532"/>
                </a:lnTo>
                <a:lnTo>
                  <a:pt x="4236355" y="191307"/>
                </a:lnTo>
                <a:lnTo>
                  <a:pt x="4236355" y="183082"/>
                </a:lnTo>
                <a:lnTo>
                  <a:pt x="4201037" y="183082"/>
                </a:lnTo>
                <a:close/>
                <a:moveTo>
                  <a:pt x="3612249" y="183082"/>
                </a:moveTo>
                <a:lnTo>
                  <a:pt x="3612249" y="239742"/>
                </a:lnTo>
                <a:lnTo>
                  <a:pt x="3612249" y="296400"/>
                </a:lnTo>
                <a:lnTo>
                  <a:pt x="3640551" y="296104"/>
                </a:lnTo>
                <a:lnTo>
                  <a:pt x="3668854" y="295808"/>
                </a:lnTo>
                <a:lnTo>
                  <a:pt x="3676455" y="292179"/>
                </a:lnTo>
                <a:cubicBezTo>
                  <a:pt x="3689533" y="285935"/>
                  <a:pt x="3699436" y="273377"/>
                  <a:pt x="3703737" y="257588"/>
                </a:cubicBezTo>
                <a:cubicBezTo>
                  <a:pt x="3706107" y="248883"/>
                  <a:pt x="3706583" y="234150"/>
                  <a:pt x="3704795" y="224743"/>
                </a:cubicBezTo>
                <a:cubicBezTo>
                  <a:pt x="3700677" y="203087"/>
                  <a:pt x="3686451" y="187561"/>
                  <a:pt x="3667511" y="184049"/>
                </a:cubicBezTo>
                <a:cubicBezTo>
                  <a:pt x="3664645" y="183518"/>
                  <a:pt x="3651040" y="183082"/>
                  <a:pt x="3637275" y="183082"/>
                </a:cubicBezTo>
                <a:close/>
                <a:moveTo>
                  <a:pt x="3781336" y="183031"/>
                </a:moveTo>
                <a:lnTo>
                  <a:pt x="3766782" y="183299"/>
                </a:lnTo>
                <a:lnTo>
                  <a:pt x="3752228" y="183564"/>
                </a:lnTo>
                <a:lnTo>
                  <a:pt x="3733998" y="238235"/>
                </a:lnTo>
                <a:cubicBezTo>
                  <a:pt x="3723972" y="268303"/>
                  <a:pt x="3715525" y="293668"/>
                  <a:pt x="3715227" y="294599"/>
                </a:cubicBezTo>
                <a:cubicBezTo>
                  <a:pt x="3714730" y="296152"/>
                  <a:pt x="3715715" y="296293"/>
                  <a:pt x="3727111" y="296293"/>
                </a:cubicBezTo>
                <a:lnTo>
                  <a:pt x="3739537" y="296293"/>
                </a:lnTo>
                <a:lnTo>
                  <a:pt x="3743384" y="282732"/>
                </a:lnTo>
                <a:lnTo>
                  <a:pt x="3747228" y="269169"/>
                </a:lnTo>
                <a:lnTo>
                  <a:pt x="3766937" y="269427"/>
                </a:lnTo>
                <a:lnTo>
                  <a:pt x="3786643" y="269684"/>
                </a:lnTo>
                <a:lnTo>
                  <a:pt x="3790700" y="282745"/>
                </a:lnTo>
                <a:lnTo>
                  <a:pt x="3794760" y="295807"/>
                </a:lnTo>
                <a:lnTo>
                  <a:pt x="3807039" y="296077"/>
                </a:lnTo>
                <a:cubicBezTo>
                  <a:pt x="3813792" y="296226"/>
                  <a:pt x="3819316" y="296000"/>
                  <a:pt x="3819316" y="295572"/>
                </a:cubicBezTo>
                <a:cubicBezTo>
                  <a:pt x="3819316" y="294809"/>
                  <a:pt x="3800444" y="238693"/>
                  <a:pt x="3787740" y="201684"/>
                </a:cubicBezTo>
                <a:close/>
                <a:moveTo>
                  <a:pt x="3839636" y="183027"/>
                </a:moveTo>
                <a:lnTo>
                  <a:pt x="3839636" y="239660"/>
                </a:lnTo>
                <a:lnTo>
                  <a:pt x="3839636" y="296293"/>
                </a:lnTo>
                <a:lnTo>
                  <a:pt x="3850269" y="296293"/>
                </a:lnTo>
                <a:lnTo>
                  <a:pt x="3860902" y="296293"/>
                </a:lnTo>
                <a:lnTo>
                  <a:pt x="3861155" y="256496"/>
                </a:lnTo>
                <a:lnTo>
                  <a:pt x="3861407" y="216699"/>
                </a:lnTo>
                <a:lnTo>
                  <a:pt x="3883714" y="256254"/>
                </a:lnTo>
                <a:lnTo>
                  <a:pt x="3906021" y="295809"/>
                </a:lnTo>
                <a:lnTo>
                  <a:pt x="3918306" y="296080"/>
                </a:lnTo>
                <a:lnTo>
                  <a:pt x="3930592" y="296350"/>
                </a:lnTo>
                <a:lnTo>
                  <a:pt x="3930592" y="239716"/>
                </a:lnTo>
                <a:lnTo>
                  <a:pt x="3930592" y="183082"/>
                </a:lnTo>
                <a:lnTo>
                  <a:pt x="3919475" y="183082"/>
                </a:lnTo>
                <a:lnTo>
                  <a:pt x="3908359" y="183082"/>
                </a:lnTo>
                <a:lnTo>
                  <a:pt x="3908106" y="220533"/>
                </a:lnTo>
                <a:lnTo>
                  <a:pt x="3907853" y="257984"/>
                </a:lnTo>
                <a:lnTo>
                  <a:pt x="3887007" y="220775"/>
                </a:lnTo>
                <a:lnTo>
                  <a:pt x="3866162" y="183566"/>
                </a:lnTo>
                <a:lnTo>
                  <a:pt x="3852899" y="183297"/>
                </a:lnTo>
                <a:close/>
                <a:moveTo>
                  <a:pt x="3416612" y="182246"/>
                </a:moveTo>
                <a:cubicBezTo>
                  <a:pt x="3392804" y="182246"/>
                  <a:pt x="3373503" y="201547"/>
                  <a:pt x="3373503" y="225355"/>
                </a:cubicBezTo>
                <a:cubicBezTo>
                  <a:pt x="3373503" y="249163"/>
                  <a:pt x="3392804" y="268464"/>
                  <a:pt x="3416612" y="268464"/>
                </a:cubicBezTo>
                <a:cubicBezTo>
                  <a:pt x="3440420" y="268464"/>
                  <a:pt x="3459721" y="249163"/>
                  <a:pt x="3459721" y="225355"/>
                </a:cubicBezTo>
                <a:cubicBezTo>
                  <a:pt x="3459721" y="201547"/>
                  <a:pt x="3440420" y="182246"/>
                  <a:pt x="3416612" y="182246"/>
                </a:cubicBezTo>
                <a:close/>
                <a:moveTo>
                  <a:pt x="3998418" y="181294"/>
                </a:moveTo>
                <a:cubicBezTo>
                  <a:pt x="3992814" y="181163"/>
                  <a:pt x="3987337" y="181455"/>
                  <a:pt x="3983307" y="182200"/>
                </a:cubicBezTo>
                <a:cubicBezTo>
                  <a:pt x="3971016" y="184472"/>
                  <a:pt x="3961324" y="191965"/>
                  <a:pt x="3958093" y="201692"/>
                </a:cubicBezTo>
                <a:cubicBezTo>
                  <a:pt x="3957190" y="204412"/>
                  <a:pt x="3956502" y="209588"/>
                  <a:pt x="3956502" y="213664"/>
                </a:cubicBezTo>
                <a:cubicBezTo>
                  <a:pt x="3956502" y="227600"/>
                  <a:pt x="3962116" y="234460"/>
                  <a:pt x="3981736" y="244499"/>
                </a:cubicBezTo>
                <a:cubicBezTo>
                  <a:pt x="3995274" y="251426"/>
                  <a:pt x="3999654" y="254759"/>
                  <a:pt x="4002240" y="260102"/>
                </a:cubicBezTo>
                <a:cubicBezTo>
                  <a:pt x="4004796" y="265382"/>
                  <a:pt x="4004485" y="272745"/>
                  <a:pt x="4001535" y="276771"/>
                </a:cubicBezTo>
                <a:cubicBezTo>
                  <a:pt x="3995705" y="284725"/>
                  <a:pt x="3984469" y="284838"/>
                  <a:pt x="3958374" y="277202"/>
                </a:cubicBezTo>
                <a:cubicBezTo>
                  <a:pt x="3956783" y="276736"/>
                  <a:pt x="3956666" y="277459"/>
                  <a:pt x="3956922" y="286211"/>
                </a:cubicBezTo>
                <a:lnTo>
                  <a:pt x="3957200" y="295726"/>
                </a:lnTo>
                <a:lnTo>
                  <a:pt x="3961028" y="296520"/>
                </a:lnTo>
                <a:lnTo>
                  <a:pt x="3971188" y="298132"/>
                </a:lnTo>
                <a:lnTo>
                  <a:pt x="3971187" y="298132"/>
                </a:lnTo>
                <a:lnTo>
                  <a:pt x="3971188" y="298132"/>
                </a:lnTo>
                <a:lnTo>
                  <a:pt x="3971188" y="298132"/>
                </a:lnTo>
                <a:lnTo>
                  <a:pt x="4005767" y="296249"/>
                </a:lnTo>
                <a:cubicBezTo>
                  <a:pt x="4014812" y="293174"/>
                  <a:pt x="4021393" y="287646"/>
                  <a:pt x="4025564" y="279645"/>
                </a:cubicBezTo>
                <a:cubicBezTo>
                  <a:pt x="4028785" y="273467"/>
                  <a:pt x="4029335" y="257744"/>
                  <a:pt x="4026550" y="251449"/>
                </a:cubicBezTo>
                <a:cubicBezTo>
                  <a:pt x="4022407" y="242083"/>
                  <a:pt x="4015507" y="236163"/>
                  <a:pt x="3999291" y="228060"/>
                </a:cubicBezTo>
                <a:cubicBezTo>
                  <a:pt x="3984423" y="220631"/>
                  <a:pt x="3979948" y="216087"/>
                  <a:pt x="3979943" y="208407"/>
                </a:cubicBezTo>
                <a:cubicBezTo>
                  <a:pt x="3979938" y="203174"/>
                  <a:pt x="3983461" y="199259"/>
                  <a:pt x="3989704" y="197561"/>
                </a:cubicBezTo>
                <a:cubicBezTo>
                  <a:pt x="3995247" y="196053"/>
                  <a:pt x="4006640" y="196921"/>
                  <a:pt x="4014772" y="199470"/>
                </a:cubicBezTo>
                <a:cubicBezTo>
                  <a:pt x="4018232" y="200555"/>
                  <a:pt x="4021406" y="201447"/>
                  <a:pt x="4021826" y="201454"/>
                </a:cubicBezTo>
                <a:cubicBezTo>
                  <a:pt x="4022245" y="201461"/>
                  <a:pt x="4022463" y="197657"/>
                  <a:pt x="4022309" y="193000"/>
                </a:cubicBezTo>
                <a:lnTo>
                  <a:pt x="4022030" y="184534"/>
                </a:lnTo>
                <a:lnTo>
                  <a:pt x="4014289" y="182922"/>
                </a:lnTo>
                <a:cubicBezTo>
                  <a:pt x="4009752" y="181977"/>
                  <a:pt x="4004022" y="181424"/>
                  <a:pt x="3998418" y="181294"/>
                </a:cubicBezTo>
                <a:close/>
                <a:moveTo>
                  <a:pt x="0" y="0"/>
                </a:moveTo>
                <a:lnTo>
                  <a:pt x="4564380" y="0"/>
                </a:lnTo>
                <a:lnTo>
                  <a:pt x="4564380" y="5143499"/>
                </a:lnTo>
                <a:lnTo>
                  <a:pt x="0" y="51434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5793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578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51434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51435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38588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3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739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8540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43815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43815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543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rvet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4D7B40-D52A-4E91-B993-E316A841F48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9C3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C10398-9AEA-422E-B2F6-49F7A3E500E4}"/>
              </a:ext>
            </a:extLst>
          </p:cNvPr>
          <p:cNvSpPr/>
          <p:nvPr userDrawn="1"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rgbClr val="99C3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06215" y="2952750"/>
            <a:ext cx="4020615" cy="79771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præsentation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906215" y="3971210"/>
            <a:ext cx="4020615" cy="65008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titel</a:t>
            </a:r>
            <a:r>
              <a:rPr lang="en-US" dirty="0"/>
              <a:t>, center for </a:t>
            </a:r>
            <a:r>
              <a:rPr lang="en-US" dirty="0" err="1"/>
              <a:t>indlægsholderen</a:t>
            </a:r>
            <a:endParaRPr lang="da-DK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4BDCA26-75A8-4F56-9282-112BB17A93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endParaRPr lang="da-DK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8140A1D-4589-4697-BC06-3D8C73004721}"/>
              </a:ext>
            </a:extLst>
          </p:cNvPr>
          <p:cNvGrpSpPr/>
          <p:nvPr userDrawn="1"/>
        </p:nvGrpSpPr>
        <p:grpSpPr>
          <a:xfrm>
            <a:off x="4972049" y="1296686"/>
            <a:ext cx="3581401" cy="952803"/>
            <a:chOff x="2906713" y="487363"/>
            <a:chExt cx="3330576" cy="877888"/>
          </a:xfrm>
          <a:solidFill>
            <a:schemeClr val="accent6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7D050C3-5483-476B-B9D7-E99A79028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8938" y="495300"/>
              <a:ext cx="228600" cy="366713"/>
            </a:xfrm>
            <a:custGeom>
              <a:avLst/>
              <a:gdLst>
                <a:gd name="T0" fmla="*/ 0 w 632"/>
                <a:gd name="T1" fmla="*/ 0 h 1000"/>
                <a:gd name="T2" fmla="*/ 0 w 632"/>
                <a:gd name="T3" fmla="*/ 500 h 1000"/>
                <a:gd name="T4" fmla="*/ 0 w 632"/>
                <a:gd name="T5" fmla="*/ 1000 h 1000"/>
                <a:gd name="T6" fmla="*/ 316 w 632"/>
                <a:gd name="T7" fmla="*/ 1000 h 1000"/>
                <a:gd name="T8" fmla="*/ 632 w 632"/>
                <a:gd name="T9" fmla="*/ 1000 h 1000"/>
                <a:gd name="T10" fmla="*/ 632 w 632"/>
                <a:gd name="T11" fmla="*/ 932 h 1000"/>
                <a:gd name="T12" fmla="*/ 632 w 632"/>
                <a:gd name="T13" fmla="*/ 863 h 1000"/>
                <a:gd name="T14" fmla="*/ 423 w 632"/>
                <a:gd name="T15" fmla="*/ 863 h 1000"/>
                <a:gd name="T16" fmla="*/ 214 w 632"/>
                <a:gd name="T17" fmla="*/ 863 h 1000"/>
                <a:gd name="T18" fmla="*/ 214 w 632"/>
                <a:gd name="T19" fmla="*/ 705 h 1000"/>
                <a:gd name="T20" fmla="*/ 214 w 632"/>
                <a:gd name="T21" fmla="*/ 547 h 1000"/>
                <a:gd name="T22" fmla="*/ 372 w 632"/>
                <a:gd name="T23" fmla="*/ 547 h 1000"/>
                <a:gd name="T24" fmla="*/ 530 w 632"/>
                <a:gd name="T25" fmla="*/ 547 h 1000"/>
                <a:gd name="T26" fmla="*/ 530 w 632"/>
                <a:gd name="T27" fmla="*/ 474 h 1000"/>
                <a:gd name="T28" fmla="*/ 530 w 632"/>
                <a:gd name="T29" fmla="*/ 402 h 1000"/>
                <a:gd name="T30" fmla="*/ 372 w 632"/>
                <a:gd name="T31" fmla="*/ 402 h 1000"/>
                <a:gd name="T32" fmla="*/ 214 w 632"/>
                <a:gd name="T33" fmla="*/ 402 h 1000"/>
                <a:gd name="T34" fmla="*/ 214 w 632"/>
                <a:gd name="T35" fmla="*/ 273 h 1000"/>
                <a:gd name="T36" fmla="*/ 214 w 632"/>
                <a:gd name="T37" fmla="*/ 145 h 1000"/>
                <a:gd name="T38" fmla="*/ 419 w 632"/>
                <a:gd name="T39" fmla="*/ 145 h 1000"/>
                <a:gd name="T40" fmla="*/ 624 w 632"/>
                <a:gd name="T41" fmla="*/ 145 h 1000"/>
                <a:gd name="T42" fmla="*/ 624 w 632"/>
                <a:gd name="T43" fmla="*/ 73 h 1000"/>
                <a:gd name="T44" fmla="*/ 624 w 632"/>
                <a:gd name="T45" fmla="*/ 0 h 1000"/>
                <a:gd name="T46" fmla="*/ 312 w 632"/>
                <a:gd name="T47" fmla="*/ 0 h 1000"/>
                <a:gd name="T48" fmla="*/ 0 w 632"/>
                <a:gd name="T49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2" h="1000">
                  <a:moveTo>
                    <a:pt x="0" y="0"/>
                  </a:moveTo>
                  <a:lnTo>
                    <a:pt x="0" y="500"/>
                  </a:lnTo>
                  <a:lnTo>
                    <a:pt x="0" y="1000"/>
                  </a:lnTo>
                  <a:lnTo>
                    <a:pt x="316" y="1000"/>
                  </a:lnTo>
                  <a:lnTo>
                    <a:pt x="632" y="1000"/>
                  </a:lnTo>
                  <a:lnTo>
                    <a:pt x="632" y="932"/>
                  </a:lnTo>
                  <a:lnTo>
                    <a:pt x="632" y="863"/>
                  </a:lnTo>
                  <a:lnTo>
                    <a:pt x="423" y="863"/>
                  </a:lnTo>
                  <a:lnTo>
                    <a:pt x="214" y="863"/>
                  </a:lnTo>
                  <a:lnTo>
                    <a:pt x="214" y="705"/>
                  </a:lnTo>
                  <a:lnTo>
                    <a:pt x="214" y="547"/>
                  </a:lnTo>
                  <a:lnTo>
                    <a:pt x="372" y="547"/>
                  </a:lnTo>
                  <a:lnTo>
                    <a:pt x="530" y="547"/>
                  </a:lnTo>
                  <a:lnTo>
                    <a:pt x="530" y="474"/>
                  </a:lnTo>
                  <a:lnTo>
                    <a:pt x="530" y="402"/>
                  </a:lnTo>
                  <a:lnTo>
                    <a:pt x="372" y="402"/>
                  </a:lnTo>
                  <a:lnTo>
                    <a:pt x="214" y="402"/>
                  </a:lnTo>
                  <a:lnTo>
                    <a:pt x="214" y="273"/>
                  </a:lnTo>
                  <a:lnTo>
                    <a:pt x="214" y="145"/>
                  </a:lnTo>
                  <a:lnTo>
                    <a:pt x="419" y="145"/>
                  </a:lnTo>
                  <a:lnTo>
                    <a:pt x="624" y="145"/>
                  </a:lnTo>
                  <a:lnTo>
                    <a:pt x="624" y="73"/>
                  </a:lnTo>
                  <a:lnTo>
                    <a:pt x="624" y="0"/>
                  </a:lnTo>
                  <a:lnTo>
                    <a:pt x="31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25546AF-3F90-4D8D-9233-73825899A1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33876" y="971550"/>
              <a:ext cx="285750" cy="384175"/>
            </a:xfrm>
            <a:custGeom>
              <a:avLst/>
              <a:gdLst>
                <a:gd name="T0" fmla="*/ 402 w 791"/>
                <a:gd name="T1" fmla="*/ 1041 h 1051"/>
                <a:gd name="T2" fmla="*/ 236 w 791"/>
                <a:gd name="T3" fmla="*/ 993 h 1051"/>
                <a:gd name="T4" fmla="*/ 0 w 791"/>
                <a:gd name="T5" fmla="*/ 513 h 1051"/>
                <a:gd name="T6" fmla="*/ 356 w 791"/>
                <a:gd name="T7" fmla="*/ 16 h 1051"/>
                <a:gd name="T8" fmla="*/ 697 w 791"/>
                <a:gd name="T9" fmla="*/ 14 h 1051"/>
                <a:gd name="T10" fmla="*/ 774 w 791"/>
                <a:gd name="T11" fmla="*/ 24 h 1051"/>
                <a:gd name="T12" fmla="*/ 776 w 791"/>
                <a:gd name="T13" fmla="*/ 99 h 1051"/>
                <a:gd name="T14" fmla="*/ 654 w 791"/>
                <a:gd name="T15" fmla="*/ 161 h 1051"/>
                <a:gd name="T16" fmla="*/ 308 w 791"/>
                <a:gd name="T17" fmla="*/ 216 h 1051"/>
                <a:gd name="T18" fmla="*/ 225 w 791"/>
                <a:gd name="T19" fmla="*/ 473 h 1051"/>
                <a:gd name="T20" fmla="*/ 472 w 791"/>
                <a:gd name="T21" fmla="*/ 905 h 1051"/>
                <a:gd name="T22" fmla="*/ 547 w 791"/>
                <a:gd name="T23" fmla="*/ 905 h 1051"/>
                <a:gd name="T24" fmla="*/ 573 w 791"/>
                <a:gd name="T25" fmla="*/ 899 h 1051"/>
                <a:gd name="T26" fmla="*/ 573 w 791"/>
                <a:gd name="T27" fmla="*/ 759 h 1051"/>
                <a:gd name="T28" fmla="*/ 573 w 791"/>
                <a:gd name="T29" fmla="*/ 619 h 1051"/>
                <a:gd name="T30" fmla="*/ 509 w 791"/>
                <a:gd name="T31" fmla="*/ 619 h 1051"/>
                <a:gd name="T32" fmla="*/ 445 w 791"/>
                <a:gd name="T33" fmla="*/ 619 h 1051"/>
                <a:gd name="T34" fmla="*/ 445 w 791"/>
                <a:gd name="T35" fmla="*/ 537 h 1051"/>
                <a:gd name="T36" fmla="*/ 445 w 791"/>
                <a:gd name="T37" fmla="*/ 456 h 1051"/>
                <a:gd name="T38" fmla="*/ 612 w 791"/>
                <a:gd name="T39" fmla="*/ 456 h 1051"/>
                <a:gd name="T40" fmla="*/ 778 w 791"/>
                <a:gd name="T41" fmla="*/ 456 h 1051"/>
                <a:gd name="T42" fmla="*/ 778 w 791"/>
                <a:gd name="T43" fmla="*/ 726 h 1051"/>
                <a:gd name="T44" fmla="*/ 778 w 791"/>
                <a:gd name="T45" fmla="*/ 995 h 1051"/>
                <a:gd name="T46" fmla="*/ 756 w 791"/>
                <a:gd name="T47" fmla="*/ 1003 h 1051"/>
                <a:gd name="T48" fmla="*/ 402 w 791"/>
                <a:gd name="T49" fmla="*/ 104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1" h="1051">
                  <a:moveTo>
                    <a:pt x="402" y="1041"/>
                  </a:moveTo>
                  <a:cubicBezTo>
                    <a:pt x="325" y="1028"/>
                    <a:pt x="281" y="1015"/>
                    <a:pt x="236" y="993"/>
                  </a:cubicBezTo>
                  <a:cubicBezTo>
                    <a:pt x="88" y="918"/>
                    <a:pt x="0" y="741"/>
                    <a:pt x="0" y="513"/>
                  </a:cubicBezTo>
                  <a:cubicBezTo>
                    <a:pt x="0" y="239"/>
                    <a:pt x="125" y="65"/>
                    <a:pt x="356" y="16"/>
                  </a:cubicBezTo>
                  <a:cubicBezTo>
                    <a:pt x="426" y="1"/>
                    <a:pt x="588" y="0"/>
                    <a:pt x="697" y="14"/>
                  </a:cubicBezTo>
                  <a:lnTo>
                    <a:pt x="774" y="24"/>
                  </a:lnTo>
                  <a:lnTo>
                    <a:pt x="776" y="99"/>
                  </a:lnTo>
                  <a:cubicBezTo>
                    <a:pt x="779" y="187"/>
                    <a:pt x="791" y="181"/>
                    <a:pt x="654" y="161"/>
                  </a:cubicBezTo>
                  <a:cubicBezTo>
                    <a:pt x="467" y="134"/>
                    <a:pt x="376" y="148"/>
                    <a:pt x="308" y="216"/>
                  </a:cubicBezTo>
                  <a:cubicBezTo>
                    <a:pt x="253" y="271"/>
                    <a:pt x="231" y="339"/>
                    <a:pt x="225" y="473"/>
                  </a:cubicBezTo>
                  <a:cubicBezTo>
                    <a:pt x="213" y="743"/>
                    <a:pt x="293" y="883"/>
                    <a:pt x="472" y="905"/>
                  </a:cubicBezTo>
                  <a:cubicBezTo>
                    <a:pt x="498" y="908"/>
                    <a:pt x="532" y="908"/>
                    <a:pt x="547" y="905"/>
                  </a:cubicBezTo>
                  <a:lnTo>
                    <a:pt x="573" y="899"/>
                  </a:lnTo>
                  <a:lnTo>
                    <a:pt x="573" y="759"/>
                  </a:lnTo>
                  <a:lnTo>
                    <a:pt x="573" y="619"/>
                  </a:lnTo>
                  <a:lnTo>
                    <a:pt x="509" y="619"/>
                  </a:lnTo>
                  <a:lnTo>
                    <a:pt x="445" y="619"/>
                  </a:lnTo>
                  <a:lnTo>
                    <a:pt x="445" y="537"/>
                  </a:lnTo>
                  <a:lnTo>
                    <a:pt x="445" y="456"/>
                  </a:lnTo>
                  <a:lnTo>
                    <a:pt x="612" y="456"/>
                  </a:lnTo>
                  <a:lnTo>
                    <a:pt x="778" y="456"/>
                  </a:lnTo>
                  <a:lnTo>
                    <a:pt x="778" y="726"/>
                  </a:lnTo>
                  <a:lnTo>
                    <a:pt x="778" y="995"/>
                  </a:lnTo>
                  <a:lnTo>
                    <a:pt x="756" y="1003"/>
                  </a:lnTo>
                  <a:cubicBezTo>
                    <a:pt x="698" y="1026"/>
                    <a:pt x="461" y="1051"/>
                    <a:pt x="402" y="10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D94FB53-F342-420A-8555-83D06C02A6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70451" y="971550"/>
              <a:ext cx="296863" cy="387350"/>
            </a:xfrm>
            <a:custGeom>
              <a:avLst/>
              <a:gdLst>
                <a:gd name="T0" fmla="*/ 421 w 823"/>
                <a:gd name="T1" fmla="*/ 0 h 1053"/>
                <a:gd name="T2" fmla="*/ 381 w 823"/>
                <a:gd name="T3" fmla="*/ 1 h 1053"/>
                <a:gd name="T4" fmla="*/ 1 w 823"/>
                <a:gd name="T5" fmla="*/ 513 h 1053"/>
                <a:gd name="T6" fmla="*/ 325 w 823"/>
                <a:gd name="T7" fmla="*/ 1034 h 1053"/>
                <a:gd name="T8" fmla="*/ 692 w 823"/>
                <a:gd name="T9" fmla="*/ 952 h 1053"/>
                <a:gd name="T10" fmla="*/ 822 w 823"/>
                <a:gd name="T11" fmla="*/ 513 h 1053"/>
                <a:gd name="T12" fmla="*/ 630 w 823"/>
                <a:gd name="T13" fmla="*/ 42 h 1053"/>
                <a:gd name="T14" fmla="*/ 421 w 823"/>
                <a:gd name="T15" fmla="*/ 0 h 1053"/>
                <a:gd name="T16" fmla="*/ 416 w 823"/>
                <a:gd name="T17" fmla="*/ 134 h 1053"/>
                <a:gd name="T18" fmla="*/ 586 w 823"/>
                <a:gd name="T19" fmla="*/ 277 h 1053"/>
                <a:gd name="T20" fmla="*/ 578 w 823"/>
                <a:gd name="T21" fmla="*/ 785 h 1053"/>
                <a:gd name="T22" fmla="*/ 496 w 823"/>
                <a:gd name="T23" fmla="*/ 884 h 1053"/>
                <a:gd name="T24" fmla="*/ 356 w 823"/>
                <a:gd name="T25" fmla="*/ 893 h 1053"/>
                <a:gd name="T26" fmla="*/ 244 w 823"/>
                <a:gd name="T27" fmla="*/ 776 h 1053"/>
                <a:gd name="T28" fmla="*/ 222 w 823"/>
                <a:gd name="T29" fmla="*/ 401 h 1053"/>
                <a:gd name="T30" fmla="*/ 416 w 823"/>
                <a:gd name="T31" fmla="*/ 134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3" h="1053">
                  <a:moveTo>
                    <a:pt x="421" y="0"/>
                  </a:moveTo>
                  <a:cubicBezTo>
                    <a:pt x="408" y="0"/>
                    <a:pt x="395" y="1"/>
                    <a:pt x="381" y="1"/>
                  </a:cubicBezTo>
                  <a:cubicBezTo>
                    <a:pt x="107" y="13"/>
                    <a:pt x="2" y="154"/>
                    <a:pt x="1" y="513"/>
                  </a:cubicBezTo>
                  <a:cubicBezTo>
                    <a:pt x="0" y="852"/>
                    <a:pt x="95" y="1004"/>
                    <a:pt x="325" y="1034"/>
                  </a:cubicBezTo>
                  <a:cubicBezTo>
                    <a:pt x="478" y="1053"/>
                    <a:pt x="612" y="1023"/>
                    <a:pt x="692" y="952"/>
                  </a:cubicBezTo>
                  <a:cubicBezTo>
                    <a:pt x="789" y="865"/>
                    <a:pt x="823" y="750"/>
                    <a:pt x="822" y="513"/>
                  </a:cubicBezTo>
                  <a:cubicBezTo>
                    <a:pt x="822" y="246"/>
                    <a:pt x="766" y="108"/>
                    <a:pt x="630" y="42"/>
                  </a:cubicBezTo>
                  <a:cubicBezTo>
                    <a:pt x="568" y="12"/>
                    <a:pt x="510" y="0"/>
                    <a:pt x="421" y="0"/>
                  </a:cubicBezTo>
                  <a:close/>
                  <a:moveTo>
                    <a:pt x="416" y="134"/>
                  </a:moveTo>
                  <a:cubicBezTo>
                    <a:pt x="510" y="134"/>
                    <a:pt x="559" y="175"/>
                    <a:pt x="586" y="277"/>
                  </a:cubicBezTo>
                  <a:cubicBezTo>
                    <a:pt x="616" y="390"/>
                    <a:pt x="611" y="692"/>
                    <a:pt x="578" y="785"/>
                  </a:cubicBezTo>
                  <a:cubicBezTo>
                    <a:pt x="563" y="827"/>
                    <a:pt x="531" y="866"/>
                    <a:pt x="496" y="884"/>
                  </a:cubicBezTo>
                  <a:cubicBezTo>
                    <a:pt x="462" y="902"/>
                    <a:pt x="402" y="906"/>
                    <a:pt x="356" y="893"/>
                  </a:cubicBezTo>
                  <a:cubicBezTo>
                    <a:pt x="302" y="878"/>
                    <a:pt x="263" y="837"/>
                    <a:pt x="244" y="776"/>
                  </a:cubicBezTo>
                  <a:cubicBezTo>
                    <a:pt x="223" y="704"/>
                    <a:pt x="212" y="527"/>
                    <a:pt x="222" y="401"/>
                  </a:cubicBezTo>
                  <a:cubicBezTo>
                    <a:pt x="239" y="197"/>
                    <a:pt x="284" y="134"/>
                    <a:pt x="416" y="13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139EBE0B-9954-446A-A7E7-087575A685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6713" y="500063"/>
              <a:ext cx="582613" cy="865188"/>
            </a:xfrm>
            <a:custGeom>
              <a:avLst/>
              <a:gdLst>
                <a:gd name="T0" fmla="*/ 379 w 1617"/>
                <a:gd name="T1" fmla="*/ 5 h 2363"/>
                <a:gd name="T2" fmla="*/ 313 w 1617"/>
                <a:gd name="T3" fmla="*/ 761 h 2363"/>
                <a:gd name="T4" fmla="*/ 313 w 1617"/>
                <a:gd name="T5" fmla="*/ 795 h 2363"/>
                <a:gd name="T6" fmla="*/ 56 w 1617"/>
                <a:gd name="T7" fmla="*/ 1184 h 2363"/>
                <a:gd name="T8" fmla="*/ 354 w 1617"/>
                <a:gd name="T9" fmla="*/ 1534 h 2363"/>
                <a:gd name="T10" fmla="*/ 330 w 1617"/>
                <a:gd name="T11" fmla="*/ 1559 h 2363"/>
                <a:gd name="T12" fmla="*/ 87 w 1617"/>
                <a:gd name="T13" fmla="*/ 2087 h 2363"/>
                <a:gd name="T14" fmla="*/ 798 w 1617"/>
                <a:gd name="T15" fmla="*/ 2058 h 2363"/>
                <a:gd name="T16" fmla="*/ 831 w 1617"/>
                <a:gd name="T17" fmla="*/ 2066 h 2363"/>
                <a:gd name="T18" fmla="*/ 1398 w 1617"/>
                <a:gd name="T19" fmla="*/ 2274 h 2363"/>
                <a:gd name="T20" fmla="*/ 1553 w 1617"/>
                <a:gd name="T21" fmla="*/ 1740 h 2363"/>
                <a:gd name="T22" fmla="*/ 1332 w 1617"/>
                <a:gd name="T23" fmla="*/ 1521 h 2363"/>
                <a:gd name="T24" fmla="*/ 1584 w 1617"/>
                <a:gd name="T25" fmla="*/ 1162 h 2363"/>
                <a:gd name="T26" fmla="*/ 1204 w 1617"/>
                <a:gd name="T27" fmla="*/ 776 h 2363"/>
                <a:gd name="T28" fmla="*/ 820 w 1617"/>
                <a:gd name="T29" fmla="*/ 1105 h 2363"/>
                <a:gd name="T30" fmla="*/ 637 w 1617"/>
                <a:gd name="T31" fmla="*/ 830 h 2363"/>
                <a:gd name="T32" fmla="*/ 504 w 1617"/>
                <a:gd name="T33" fmla="*/ 778 h 2363"/>
                <a:gd name="T34" fmla="*/ 727 w 1617"/>
                <a:gd name="T35" fmla="*/ 654 h 2363"/>
                <a:gd name="T36" fmla="*/ 793 w 1617"/>
                <a:gd name="T37" fmla="*/ 229 h 2363"/>
                <a:gd name="T38" fmla="*/ 445 w 1617"/>
                <a:gd name="T39" fmla="*/ 86 h 2363"/>
                <a:gd name="T40" fmla="*/ 563 w 1617"/>
                <a:gd name="T41" fmla="*/ 666 h 2363"/>
                <a:gd name="T42" fmla="*/ 155 w 1617"/>
                <a:gd name="T43" fmla="*/ 270 h 2363"/>
                <a:gd name="T44" fmla="*/ 445 w 1617"/>
                <a:gd name="T45" fmla="*/ 86 h 2363"/>
                <a:gd name="T46" fmla="*/ 1384 w 1617"/>
                <a:gd name="T47" fmla="*/ 1108 h 2363"/>
                <a:gd name="T48" fmla="*/ 1260 w 1617"/>
                <a:gd name="T49" fmla="*/ 1339 h 2363"/>
                <a:gd name="T50" fmla="*/ 1208 w 1617"/>
                <a:gd name="T51" fmla="*/ 970 h 2363"/>
                <a:gd name="T52" fmla="*/ 521 w 1617"/>
                <a:gd name="T53" fmla="*/ 1189 h 2363"/>
                <a:gd name="T54" fmla="*/ 345 w 1617"/>
                <a:gd name="T55" fmla="*/ 1152 h 2363"/>
                <a:gd name="T56" fmla="*/ 821 w 1617"/>
                <a:gd name="T57" fmla="*/ 1208 h 2363"/>
                <a:gd name="T58" fmla="*/ 1073 w 1617"/>
                <a:gd name="T59" fmla="*/ 1521 h 2363"/>
                <a:gd name="T60" fmla="*/ 1023 w 1617"/>
                <a:gd name="T61" fmla="*/ 1577 h 2363"/>
                <a:gd name="T62" fmla="*/ 817 w 1617"/>
                <a:gd name="T63" fmla="*/ 1819 h 2363"/>
                <a:gd name="T64" fmla="*/ 715 w 1617"/>
                <a:gd name="T65" fmla="*/ 1665 h 2363"/>
                <a:gd name="T66" fmla="*/ 477 w 1617"/>
                <a:gd name="T67" fmla="*/ 1543 h 2363"/>
                <a:gd name="T68" fmla="*/ 807 w 1617"/>
                <a:gd name="T69" fmla="*/ 1260 h 2363"/>
                <a:gd name="T70" fmla="*/ 1199 w 1617"/>
                <a:gd name="T71" fmla="*/ 1589 h 2363"/>
                <a:gd name="T72" fmla="*/ 1507 w 1617"/>
                <a:gd name="T73" fmla="*/ 2071 h 2363"/>
                <a:gd name="T74" fmla="*/ 1026 w 1617"/>
                <a:gd name="T75" fmla="*/ 2213 h 2363"/>
                <a:gd name="T76" fmla="*/ 1146 w 1617"/>
                <a:gd name="T77" fmla="*/ 1596 h 2363"/>
                <a:gd name="T78" fmla="*/ 441 w 1617"/>
                <a:gd name="T79" fmla="*/ 1681 h 2363"/>
                <a:gd name="T80" fmla="*/ 681 w 1617"/>
                <a:gd name="T81" fmla="*/ 1926 h 2363"/>
                <a:gd name="T82" fmla="*/ 258 w 1617"/>
                <a:gd name="T83" fmla="*/ 2095 h 2363"/>
                <a:gd name="T84" fmla="*/ 263 w 1617"/>
                <a:gd name="T85" fmla="*/ 1755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17" h="2363">
                  <a:moveTo>
                    <a:pt x="442" y="0"/>
                  </a:moveTo>
                  <a:cubicBezTo>
                    <a:pt x="421" y="0"/>
                    <a:pt x="400" y="1"/>
                    <a:pt x="379" y="5"/>
                  </a:cubicBezTo>
                  <a:cubicBezTo>
                    <a:pt x="149" y="40"/>
                    <a:pt x="0" y="265"/>
                    <a:pt x="59" y="490"/>
                  </a:cubicBezTo>
                  <a:cubicBezTo>
                    <a:pt x="92" y="617"/>
                    <a:pt x="182" y="713"/>
                    <a:pt x="313" y="761"/>
                  </a:cubicBezTo>
                  <a:lnTo>
                    <a:pt x="362" y="779"/>
                  </a:lnTo>
                  <a:lnTo>
                    <a:pt x="313" y="795"/>
                  </a:lnTo>
                  <a:cubicBezTo>
                    <a:pt x="193" y="836"/>
                    <a:pt x="102" y="931"/>
                    <a:pt x="67" y="1054"/>
                  </a:cubicBezTo>
                  <a:cubicBezTo>
                    <a:pt x="56" y="1092"/>
                    <a:pt x="53" y="1124"/>
                    <a:pt x="56" y="1184"/>
                  </a:cubicBezTo>
                  <a:cubicBezTo>
                    <a:pt x="60" y="1254"/>
                    <a:pt x="64" y="1272"/>
                    <a:pt x="92" y="1327"/>
                  </a:cubicBezTo>
                  <a:cubicBezTo>
                    <a:pt x="143" y="1431"/>
                    <a:pt x="253" y="1518"/>
                    <a:pt x="354" y="1534"/>
                  </a:cubicBezTo>
                  <a:lnTo>
                    <a:pt x="392" y="1540"/>
                  </a:lnTo>
                  <a:lnTo>
                    <a:pt x="330" y="1559"/>
                  </a:lnTo>
                  <a:cubicBezTo>
                    <a:pt x="228" y="1590"/>
                    <a:pt x="153" y="1648"/>
                    <a:pt x="103" y="1735"/>
                  </a:cubicBezTo>
                  <a:cubicBezTo>
                    <a:pt x="44" y="1836"/>
                    <a:pt x="38" y="1983"/>
                    <a:pt x="87" y="2087"/>
                  </a:cubicBezTo>
                  <a:cubicBezTo>
                    <a:pt x="174" y="2275"/>
                    <a:pt x="405" y="2363"/>
                    <a:pt x="592" y="2280"/>
                  </a:cubicBezTo>
                  <a:cubicBezTo>
                    <a:pt x="684" y="2239"/>
                    <a:pt x="767" y="2151"/>
                    <a:pt x="798" y="2058"/>
                  </a:cubicBezTo>
                  <a:lnTo>
                    <a:pt x="812" y="2015"/>
                  </a:lnTo>
                  <a:lnTo>
                    <a:pt x="831" y="2066"/>
                  </a:lnTo>
                  <a:cubicBezTo>
                    <a:pt x="871" y="2176"/>
                    <a:pt x="963" y="2264"/>
                    <a:pt x="1078" y="2303"/>
                  </a:cubicBezTo>
                  <a:cubicBezTo>
                    <a:pt x="1178" y="2338"/>
                    <a:pt x="1303" y="2326"/>
                    <a:pt x="1398" y="2274"/>
                  </a:cubicBezTo>
                  <a:cubicBezTo>
                    <a:pt x="1453" y="2245"/>
                    <a:pt x="1534" y="2158"/>
                    <a:pt x="1561" y="2100"/>
                  </a:cubicBezTo>
                  <a:cubicBezTo>
                    <a:pt x="1617" y="1980"/>
                    <a:pt x="1614" y="1858"/>
                    <a:pt x="1553" y="1740"/>
                  </a:cubicBezTo>
                  <a:cubicBezTo>
                    <a:pt x="1505" y="1649"/>
                    <a:pt x="1420" y="1581"/>
                    <a:pt x="1306" y="1542"/>
                  </a:cubicBezTo>
                  <a:cubicBezTo>
                    <a:pt x="1293" y="1537"/>
                    <a:pt x="1298" y="1533"/>
                    <a:pt x="1332" y="1521"/>
                  </a:cubicBezTo>
                  <a:cubicBezTo>
                    <a:pt x="1426" y="1487"/>
                    <a:pt x="1507" y="1412"/>
                    <a:pt x="1553" y="1317"/>
                  </a:cubicBezTo>
                  <a:cubicBezTo>
                    <a:pt x="1579" y="1262"/>
                    <a:pt x="1584" y="1226"/>
                    <a:pt x="1584" y="1162"/>
                  </a:cubicBezTo>
                  <a:cubicBezTo>
                    <a:pt x="1584" y="1127"/>
                    <a:pt x="1583" y="1057"/>
                    <a:pt x="1556" y="1003"/>
                  </a:cubicBezTo>
                  <a:cubicBezTo>
                    <a:pt x="1487" y="862"/>
                    <a:pt x="1357" y="776"/>
                    <a:pt x="1204" y="776"/>
                  </a:cubicBezTo>
                  <a:cubicBezTo>
                    <a:pt x="1026" y="776"/>
                    <a:pt x="874" y="893"/>
                    <a:pt x="831" y="1064"/>
                  </a:cubicBezTo>
                  <a:lnTo>
                    <a:pt x="820" y="1105"/>
                  </a:lnTo>
                  <a:lnTo>
                    <a:pt x="810" y="1067"/>
                  </a:lnTo>
                  <a:cubicBezTo>
                    <a:pt x="787" y="975"/>
                    <a:pt x="714" y="875"/>
                    <a:pt x="637" y="830"/>
                  </a:cubicBezTo>
                  <a:cubicBezTo>
                    <a:pt x="617" y="818"/>
                    <a:pt x="579" y="802"/>
                    <a:pt x="552" y="793"/>
                  </a:cubicBezTo>
                  <a:lnTo>
                    <a:pt x="504" y="778"/>
                  </a:lnTo>
                  <a:lnTo>
                    <a:pt x="551" y="765"/>
                  </a:lnTo>
                  <a:cubicBezTo>
                    <a:pt x="607" y="748"/>
                    <a:pt x="690" y="697"/>
                    <a:pt x="727" y="654"/>
                  </a:cubicBezTo>
                  <a:cubicBezTo>
                    <a:pt x="799" y="572"/>
                    <a:pt x="827" y="487"/>
                    <a:pt x="822" y="367"/>
                  </a:cubicBezTo>
                  <a:cubicBezTo>
                    <a:pt x="819" y="297"/>
                    <a:pt x="815" y="276"/>
                    <a:pt x="793" y="229"/>
                  </a:cubicBezTo>
                  <a:cubicBezTo>
                    <a:pt x="727" y="90"/>
                    <a:pt x="589" y="3"/>
                    <a:pt x="442" y="0"/>
                  </a:cubicBezTo>
                  <a:close/>
                  <a:moveTo>
                    <a:pt x="445" y="86"/>
                  </a:moveTo>
                  <a:cubicBezTo>
                    <a:pt x="521" y="89"/>
                    <a:pt x="595" y="119"/>
                    <a:pt x="651" y="175"/>
                  </a:cubicBezTo>
                  <a:cubicBezTo>
                    <a:pt x="801" y="326"/>
                    <a:pt x="757" y="576"/>
                    <a:pt x="563" y="666"/>
                  </a:cubicBezTo>
                  <a:cubicBezTo>
                    <a:pt x="407" y="738"/>
                    <a:pt x="233" y="672"/>
                    <a:pt x="158" y="512"/>
                  </a:cubicBezTo>
                  <a:cubicBezTo>
                    <a:pt x="128" y="448"/>
                    <a:pt x="126" y="332"/>
                    <a:pt x="155" y="270"/>
                  </a:cubicBezTo>
                  <a:cubicBezTo>
                    <a:pt x="176" y="223"/>
                    <a:pt x="233" y="158"/>
                    <a:pt x="278" y="130"/>
                  </a:cubicBezTo>
                  <a:cubicBezTo>
                    <a:pt x="328" y="98"/>
                    <a:pt x="387" y="84"/>
                    <a:pt x="445" y="86"/>
                  </a:cubicBezTo>
                  <a:close/>
                  <a:moveTo>
                    <a:pt x="1208" y="970"/>
                  </a:moveTo>
                  <a:cubicBezTo>
                    <a:pt x="1284" y="972"/>
                    <a:pt x="1359" y="1021"/>
                    <a:pt x="1384" y="1108"/>
                  </a:cubicBezTo>
                  <a:cubicBezTo>
                    <a:pt x="1393" y="1137"/>
                    <a:pt x="1396" y="1165"/>
                    <a:pt x="1392" y="1185"/>
                  </a:cubicBezTo>
                  <a:cubicBezTo>
                    <a:pt x="1378" y="1257"/>
                    <a:pt x="1325" y="1320"/>
                    <a:pt x="1260" y="1339"/>
                  </a:cubicBezTo>
                  <a:cubicBezTo>
                    <a:pt x="1087" y="1391"/>
                    <a:pt x="947" y="1202"/>
                    <a:pt x="1048" y="1053"/>
                  </a:cubicBezTo>
                  <a:cubicBezTo>
                    <a:pt x="1087" y="994"/>
                    <a:pt x="1148" y="968"/>
                    <a:pt x="1208" y="970"/>
                  </a:cubicBezTo>
                  <a:close/>
                  <a:moveTo>
                    <a:pt x="432" y="1067"/>
                  </a:moveTo>
                  <a:cubicBezTo>
                    <a:pt x="500" y="1067"/>
                    <a:pt x="546" y="1130"/>
                    <a:pt x="521" y="1189"/>
                  </a:cubicBezTo>
                  <a:cubicBezTo>
                    <a:pt x="514" y="1206"/>
                    <a:pt x="500" y="1225"/>
                    <a:pt x="489" y="1232"/>
                  </a:cubicBezTo>
                  <a:cubicBezTo>
                    <a:pt x="422" y="1276"/>
                    <a:pt x="345" y="1233"/>
                    <a:pt x="345" y="1152"/>
                  </a:cubicBezTo>
                  <a:cubicBezTo>
                    <a:pt x="345" y="1114"/>
                    <a:pt x="393" y="1067"/>
                    <a:pt x="432" y="1067"/>
                  </a:cubicBezTo>
                  <a:close/>
                  <a:moveTo>
                    <a:pt x="821" y="1208"/>
                  </a:moveTo>
                  <a:lnTo>
                    <a:pt x="827" y="1240"/>
                  </a:lnTo>
                  <a:cubicBezTo>
                    <a:pt x="850" y="1363"/>
                    <a:pt x="953" y="1480"/>
                    <a:pt x="1073" y="1521"/>
                  </a:cubicBezTo>
                  <a:cubicBezTo>
                    <a:pt x="1108" y="1532"/>
                    <a:pt x="1115" y="1537"/>
                    <a:pt x="1101" y="1541"/>
                  </a:cubicBezTo>
                  <a:cubicBezTo>
                    <a:pt x="1092" y="1544"/>
                    <a:pt x="1056" y="1560"/>
                    <a:pt x="1023" y="1577"/>
                  </a:cubicBezTo>
                  <a:cubicBezTo>
                    <a:pt x="950" y="1612"/>
                    <a:pt x="879" y="1683"/>
                    <a:pt x="847" y="1752"/>
                  </a:cubicBezTo>
                  <a:cubicBezTo>
                    <a:pt x="835" y="1777"/>
                    <a:pt x="822" y="1807"/>
                    <a:pt x="817" y="1819"/>
                  </a:cubicBezTo>
                  <a:cubicBezTo>
                    <a:pt x="810" y="1835"/>
                    <a:pt x="807" y="1837"/>
                    <a:pt x="807" y="1825"/>
                  </a:cubicBezTo>
                  <a:cubicBezTo>
                    <a:pt x="806" y="1793"/>
                    <a:pt x="760" y="1714"/>
                    <a:pt x="715" y="1665"/>
                  </a:cubicBezTo>
                  <a:cubicBezTo>
                    <a:pt x="664" y="1610"/>
                    <a:pt x="579" y="1561"/>
                    <a:pt x="514" y="1549"/>
                  </a:cubicBezTo>
                  <a:lnTo>
                    <a:pt x="477" y="1543"/>
                  </a:lnTo>
                  <a:lnTo>
                    <a:pt x="516" y="1536"/>
                  </a:lnTo>
                  <a:cubicBezTo>
                    <a:pt x="647" y="1512"/>
                    <a:pt x="769" y="1396"/>
                    <a:pt x="807" y="1260"/>
                  </a:cubicBezTo>
                  <a:lnTo>
                    <a:pt x="821" y="1208"/>
                  </a:lnTo>
                  <a:close/>
                  <a:moveTo>
                    <a:pt x="1199" y="1589"/>
                  </a:moveTo>
                  <a:cubicBezTo>
                    <a:pt x="1215" y="1589"/>
                    <a:pt x="1231" y="1591"/>
                    <a:pt x="1251" y="1595"/>
                  </a:cubicBezTo>
                  <a:cubicBezTo>
                    <a:pt x="1480" y="1637"/>
                    <a:pt x="1602" y="1866"/>
                    <a:pt x="1507" y="2071"/>
                  </a:cubicBezTo>
                  <a:cubicBezTo>
                    <a:pt x="1477" y="2135"/>
                    <a:pt x="1395" y="2214"/>
                    <a:pt x="1332" y="2238"/>
                  </a:cubicBezTo>
                  <a:cubicBezTo>
                    <a:pt x="1232" y="2276"/>
                    <a:pt x="1112" y="2266"/>
                    <a:pt x="1026" y="2213"/>
                  </a:cubicBezTo>
                  <a:cubicBezTo>
                    <a:pt x="976" y="2182"/>
                    <a:pt x="912" y="2105"/>
                    <a:pt x="891" y="2052"/>
                  </a:cubicBezTo>
                  <a:cubicBezTo>
                    <a:pt x="815" y="1850"/>
                    <a:pt x="932" y="1640"/>
                    <a:pt x="1146" y="1596"/>
                  </a:cubicBezTo>
                  <a:cubicBezTo>
                    <a:pt x="1166" y="1592"/>
                    <a:pt x="1183" y="1590"/>
                    <a:pt x="1199" y="1589"/>
                  </a:cubicBezTo>
                  <a:close/>
                  <a:moveTo>
                    <a:pt x="441" y="1681"/>
                  </a:moveTo>
                  <a:cubicBezTo>
                    <a:pt x="505" y="1682"/>
                    <a:pt x="568" y="1709"/>
                    <a:pt x="616" y="1762"/>
                  </a:cubicBezTo>
                  <a:cubicBezTo>
                    <a:pt x="665" y="1815"/>
                    <a:pt x="680" y="1854"/>
                    <a:pt x="681" y="1926"/>
                  </a:cubicBezTo>
                  <a:cubicBezTo>
                    <a:pt x="683" y="2024"/>
                    <a:pt x="633" y="2106"/>
                    <a:pt x="547" y="2148"/>
                  </a:cubicBezTo>
                  <a:cubicBezTo>
                    <a:pt x="446" y="2197"/>
                    <a:pt x="336" y="2177"/>
                    <a:pt x="258" y="2095"/>
                  </a:cubicBezTo>
                  <a:cubicBezTo>
                    <a:pt x="214" y="2049"/>
                    <a:pt x="198" y="2011"/>
                    <a:pt x="193" y="1946"/>
                  </a:cubicBezTo>
                  <a:cubicBezTo>
                    <a:pt x="187" y="1865"/>
                    <a:pt x="207" y="1810"/>
                    <a:pt x="263" y="1755"/>
                  </a:cubicBezTo>
                  <a:cubicBezTo>
                    <a:pt x="313" y="1704"/>
                    <a:pt x="378" y="1680"/>
                    <a:pt x="441" y="16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8B9CE63-2698-495D-8871-62C01F22C0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05226" y="977900"/>
              <a:ext cx="290513" cy="366713"/>
            </a:xfrm>
            <a:custGeom>
              <a:avLst/>
              <a:gdLst>
                <a:gd name="T0" fmla="*/ 0 w 804"/>
                <a:gd name="T1" fmla="*/ 0 h 1001"/>
                <a:gd name="T2" fmla="*/ 0 w 804"/>
                <a:gd name="T3" fmla="*/ 501 h 1001"/>
                <a:gd name="T4" fmla="*/ 0 w 804"/>
                <a:gd name="T5" fmla="*/ 1001 h 1001"/>
                <a:gd name="T6" fmla="*/ 107 w 804"/>
                <a:gd name="T7" fmla="*/ 1001 h 1001"/>
                <a:gd name="T8" fmla="*/ 213 w 804"/>
                <a:gd name="T9" fmla="*/ 1001 h 1001"/>
                <a:gd name="T10" fmla="*/ 213 w 804"/>
                <a:gd name="T11" fmla="*/ 796 h 1001"/>
                <a:gd name="T12" fmla="*/ 213 w 804"/>
                <a:gd name="T13" fmla="*/ 591 h 1001"/>
                <a:gd name="T14" fmla="*/ 291 w 804"/>
                <a:gd name="T15" fmla="*/ 591 h 1001"/>
                <a:gd name="T16" fmla="*/ 368 w 804"/>
                <a:gd name="T17" fmla="*/ 591 h 1001"/>
                <a:gd name="T18" fmla="*/ 467 w 804"/>
                <a:gd name="T19" fmla="*/ 796 h 1001"/>
                <a:gd name="T20" fmla="*/ 567 w 804"/>
                <a:gd name="T21" fmla="*/ 1001 h 1001"/>
                <a:gd name="T22" fmla="*/ 686 w 804"/>
                <a:gd name="T23" fmla="*/ 1001 h 1001"/>
                <a:gd name="T24" fmla="*/ 804 w 804"/>
                <a:gd name="T25" fmla="*/ 1001 h 1001"/>
                <a:gd name="T26" fmla="*/ 779 w 804"/>
                <a:gd name="T27" fmla="*/ 956 h 1001"/>
                <a:gd name="T28" fmla="*/ 574 w 804"/>
                <a:gd name="T29" fmla="*/ 562 h 1001"/>
                <a:gd name="T30" fmla="*/ 607 w 804"/>
                <a:gd name="T31" fmla="*/ 546 h 1001"/>
                <a:gd name="T32" fmla="*/ 730 w 804"/>
                <a:gd name="T33" fmla="*/ 436 h 1001"/>
                <a:gd name="T34" fmla="*/ 759 w 804"/>
                <a:gd name="T35" fmla="*/ 304 h 1001"/>
                <a:gd name="T36" fmla="*/ 639 w 804"/>
                <a:gd name="T37" fmla="*/ 31 h 1001"/>
                <a:gd name="T38" fmla="*/ 594 w 804"/>
                <a:gd name="T39" fmla="*/ 5 h 1001"/>
                <a:gd name="T40" fmla="*/ 297 w 804"/>
                <a:gd name="T41" fmla="*/ 3 h 1001"/>
                <a:gd name="T42" fmla="*/ 0 w 804"/>
                <a:gd name="T43" fmla="*/ 0 h 1001"/>
                <a:gd name="T44" fmla="*/ 213 w 804"/>
                <a:gd name="T45" fmla="*/ 138 h 1001"/>
                <a:gd name="T46" fmla="*/ 334 w 804"/>
                <a:gd name="T47" fmla="*/ 138 h 1001"/>
                <a:gd name="T48" fmla="*/ 483 w 804"/>
                <a:gd name="T49" fmla="*/ 151 h 1001"/>
                <a:gd name="T50" fmla="*/ 542 w 804"/>
                <a:gd name="T51" fmla="*/ 292 h 1001"/>
                <a:gd name="T52" fmla="*/ 484 w 804"/>
                <a:gd name="T53" fmla="*/ 441 h 1001"/>
                <a:gd name="T54" fmla="*/ 337 w 804"/>
                <a:gd name="T55" fmla="*/ 461 h 1001"/>
                <a:gd name="T56" fmla="*/ 213 w 804"/>
                <a:gd name="T57" fmla="*/ 464 h 1001"/>
                <a:gd name="T58" fmla="*/ 213 w 804"/>
                <a:gd name="T59" fmla="*/ 301 h 1001"/>
                <a:gd name="T60" fmla="*/ 213 w 804"/>
                <a:gd name="T61" fmla="*/ 138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4" h="1001">
                  <a:moveTo>
                    <a:pt x="0" y="0"/>
                  </a:moveTo>
                  <a:lnTo>
                    <a:pt x="0" y="501"/>
                  </a:lnTo>
                  <a:lnTo>
                    <a:pt x="0" y="1001"/>
                  </a:lnTo>
                  <a:lnTo>
                    <a:pt x="107" y="1001"/>
                  </a:lnTo>
                  <a:lnTo>
                    <a:pt x="213" y="1001"/>
                  </a:lnTo>
                  <a:lnTo>
                    <a:pt x="213" y="796"/>
                  </a:lnTo>
                  <a:lnTo>
                    <a:pt x="213" y="591"/>
                  </a:lnTo>
                  <a:lnTo>
                    <a:pt x="291" y="591"/>
                  </a:lnTo>
                  <a:lnTo>
                    <a:pt x="368" y="591"/>
                  </a:lnTo>
                  <a:lnTo>
                    <a:pt x="467" y="796"/>
                  </a:lnTo>
                  <a:lnTo>
                    <a:pt x="567" y="1001"/>
                  </a:lnTo>
                  <a:lnTo>
                    <a:pt x="686" y="1001"/>
                  </a:lnTo>
                  <a:lnTo>
                    <a:pt x="804" y="1001"/>
                  </a:lnTo>
                  <a:lnTo>
                    <a:pt x="779" y="956"/>
                  </a:lnTo>
                  <a:cubicBezTo>
                    <a:pt x="719" y="848"/>
                    <a:pt x="571" y="564"/>
                    <a:pt x="574" y="562"/>
                  </a:cubicBezTo>
                  <a:cubicBezTo>
                    <a:pt x="575" y="560"/>
                    <a:pt x="590" y="553"/>
                    <a:pt x="607" y="546"/>
                  </a:cubicBezTo>
                  <a:cubicBezTo>
                    <a:pt x="660" y="523"/>
                    <a:pt x="704" y="484"/>
                    <a:pt x="730" y="436"/>
                  </a:cubicBezTo>
                  <a:cubicBezTo>
                    <a:pt x="753" y="396"/>
                    <a:pt x="756" y="380"/>
                    <a:pt x="759" y="304"/>
                  </a:cubicBezTo>
                  <a:cubicBezTo>
                    <a:pt x="765" y="161"/>
                    <a:pt x="729" y="80"/>
                    <a:pt x="639" y="31"/>
                  </a:cubicBezTo>
                  <a:lnTo>
                    <a:pt x="594" y="5"/>
                  </a:lnTo>
                  <a:lnTo>
                    <a:pt x="297" y="3"/>
                  </a:lnTo>
                  <a:lnTo>
                    <a:pt x="0" y="0"/>
                  </a:lnTo>
                  <a:close/>
                  <a:moveTo>
                    <a:pt x="213" y="138"/>
                  </a:moveTo>
                  <a:lnTo>
                    <a:pt x="334" y="138"/>
                  </a:lnTo>
                  <a:cubicBezTo>
                    <a:pt x="426" y="138"/>
                    <a:pt x="461" y="141"/>
                    <a:pt x="483" y="151"/>
                  </a:cubicBezTo>
                  <a:cubicBezTo>
                    <a:pt x="524" y="171"/>
                    <a:pt x="542" y="214"/>
                    <a:pt x="542" y="292"/>
                  </a:cubicBezTo>
                  <a:cubicBezTo>
                    <a:pt x="543" y="365"/>
                    <a:pt x="524" y="411"/>
                    <a:pt x="484" y="441"/>
                  </a:cubicBezTo>
                  <a:cubicBezTo>
                    <a:pt x="463" y="456"/>
                    <a:pt x="445" y="459"/>
                    <a:pt x="337" y="461"/>
                  </a:cubicBezTo>
                  <a:lnTo>
                    <a:pt x="213" y="464"/>
                  </a:lnTo>
                  <a:lnTo>
                    <a:pt x="213" y="301"/>
                  </a:lnTo>
                  <a:lnTo>
                    <a:pt x="213" y="1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BDC229A-F78E-48A1-8C6F-E3D01CB698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0826" y="977900"/>
              <a:ext cx="236538" cy="366713"/>
            </a:xfrm>
            <a:custGeom>
              <a:avLst/>
              <a:gdLst>
                <a:gd name="T0" fmla="*/ 0 w 659"/>
                <a:gd name="T1" fmla="*/ 500 h 1000"/>
                <a:gd name="T2" fmla="*/ 0 w 659"/>
                <a:gd name="T3" fmla="*/ 0 h 1000"/>
                <a:gd name="T4" fmla="*/ 307 w 659"/>
                <a:gd name="T5" fmla="*/ 0 h 1000"/>
                <a:gd name="T6" fmla="*/ 615 w 659"/>
                <a:gd name="T7" fmla="*/ 0 h 1000"/>
                <a:gd name="T8" fmla="*/ 615 w 659"/>
                <a:gd name="T9" fmla="*/ 68 h 1000"/>
                <a:gd name="T10" fmla="*/ 615 w 659"/>
                <a:gd name="T11" fmla="*/ 137 h 1000"/>
                <a:gd name="T12" fmla="*/ 412 w 659"/>
                <a:gd name="T13" fmla="*/ 139 h 1000"/>
                <a:gd name="T14" fmla="*/ 209 w 659"/>
                <a:gd name="T15" fmla="*/ 141 h 1000"/>
                <a:gd name="T16" fmla="*/ 209 w 659"/>
                <a:gd name="T17" fmla="*/ 269 h 1000"/>
                <a:gd name="T18" fmla="*/ 209 w 659"/>
                <a:gd name="T19" fmla="*/ 398 h 1000"/>
                <a:gd name="T20" fmla="*/ 369 w 659"/>
                <a:gd name="T21" fmla="*/ 400 h 1000"/>
                <a:gd name="T22" fmla="*/ 530 w 659"/>
                <a:gd name="T23" fmla="*/ 402 h 1000"/>
                <a:gd name="T24" fmla="*/ 530 w 659"/>
                <a:gd name="T25" fmla="*/ 470 h 1000"/>
                <a:gd name="T26" fmla="*/ 530 w 659"/>
                <a:gd name="T27" fmla="*/ 538 h 1000"/>
                <a:gd name="T28" fmla="*/ 369 w 659"/>
                <a:gd name="T29" fmla="*/ 541 h 1000"/>
                <a:gd name="T30" fmla="*/ 209 w 659"/>
                <a:gd name="T31" fmla="*/ 543 h 1000"/>
                <a:gd name="T32" fmla="*/ 209 w 659"/>
                <a:gd name="T33" fmla="*/ 701 h 1000"/>
                <a:gd name="T34" fmla="*/ 209 w 659"/>
                <a:gd name="T35" fmla="*/ 859 h 1000"/>
                <a:gd name="T36" fmla="*/ 434 w 659"/>
                <a:gd name="T37" fmla="*/ 862 h 1000"/>
                <a:gd name="T38" fmla="*/ 655 w 659"/>
                <a:gd name="T39" fmla="*/ 879 h 1000"/>
                <a:gd name="T40" fmla="*/ 636 w 659"/>
                <a:gd name="T41" fmla="*/ 947 h 1000"/>
                <a:gd name="T42" fmla="*/ 621 w 659"/>
                <a:gd name="T43" fmla="*/ 1000 h 1000"/>
                <a:gd name="T44" fmla="*/ 311 w 659"/>
                <a:gd name="T45" fmla="*/ 1000 h 1000"/>
                <a:gd name="T46" fmla="*/ 0 w 659"/>
                <a:gd name="T47" fmla="*/ 1000 h 1000"/>
                <a:gd name="T48" fmla="*/ 0 w 659"/>
                <a:gd name="T49" fmla="*/ 5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9" h="1000">
                  <a:moveTo>
                    <a:pt x="0" y="500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615" y="0"/>
                  </a:lnTo>
                  <a:lnTo>
                    <a:pt x="615" y="68"/>
                  </a:lnTo>
                  <a:lnTo>
                    <a:pt x="615" y="137"/>
                  </a:lnTo>
                  <a:lnTo>
                    <a:pt x="412" y="139"/>
                  </a:lnTo>
                  <a:lnTo>
                    <a:pt x="209" y="141"/>
                  </a:lnTo>
                  <a:lnTo>
                    <a:pt x="209" y="269"/>
                  </a:lnTo>
                  <a:lnTo>
                    <a:pt x="209" y="398"/>
                  </a:lnTo>
                  <a:lnTo>
                    <a:pt x="369" y="400"/>
                  </a:lnTo>
                  <a:lnTo>
                    <a:pt x="530" y="402"/>
                  </a:lnTo>
                  <a:lnTo>
                    <a:pt x="530" y="470"/>
                  </a:lnTo>
                  <a:lnTo>
                    <a:pt x="530" y="538"/>
                  </a:lnTo>
                  <a:lnTo>
                    <a:pt x="369" y="541"/>
                  </a:lnTo>
                  <a:lnTo>
                    <a:pt x="209" y="543"/>
                  </a:lnTo>
                  <a:lnTo>
                    <a:pt x="209" y="701"/>
                  </a:lnTo>
                  <a:lnTo>
                    <a:pt x="209" y="859"/>
                  </a:lnTo>
                  <a:lnTo>
                    <a:pt x="434" y="862"/>
                  </a:lnTo>
                  <a:cubicBezTo>
                    <a:pt x="643" y="864"/>
                    <a:pt x="659" y="865"/>
                    <a:pt x="655" y="879"/>
                  </a:cubicBezTo>
                  <a:cubicBezTo>
                    <a:pt x="652" y="887"/>
                    <a:pt x="644" y="917"/>
                    <a:pt x="636" y="947"/>
                  </a:cubicBezTo>
                  <a:lnTo>
                    <a:pt x="621" y="1000"/>
                  </a:lnTo>
                  <a:lnTo>
                    <a:pt x="311" y="1000"/>
                  </a:lnTo>
                  <a:lnTo>
                    <a:pt x="0" y="1000"/>
                  </a:lnTo>
                  <a:lnTo>
                    <a:pt x="0" y="5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15B4BE0-76F7-4D0D-A58E-AB890FDA0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6463" y="977900"/>
              <a:ext cx="74613" cy="366713"/>
            </a:xfrm>
            <a:custGeom>
              <a:avLst/>
              <a:gdLst>
                <a:gd name="T0" fmla="*/ 0 w 205"/>
                <a:gd name="T1" fmla="*/ 500 h 1000"/>
                <a:gd name="T2" fmla="*/ 0 w 205"/>
                <a:gd name="T3" fmla="*/ 0 h 1000"/>
                <a:gd name="T4" fmla="*/ 103 w 205"/>
                <a:gd name="T5" fmla="*/ 0 h 1000"/>
                <a:gd name="T6" fmla="*/ 205 w 205"/>
                <a:gd name="T7" fmla="*/ 0 h 1000"/>
                <a:gd name="T8" fmla="*/ 205 w 205"/>
                <a:gd name="T9" fmla="*/ 500 h 1000"/>
                <a:gd name="T10" fmla="*/ 205 w 205"/>
                <a:gd name="T11" fmla="*/ 1000 h 1000"/>
                <a:gd name="T12" fmla="*/ 103 w 205"/>
                <a:gd name="T13" fmla="*/ 1000 h 1000"/>
                <a:gd name="T14" fmla="*/ 0 w 205"/>
                <a:gd name="T15" fmla="*/ 1000 h 1000"/>
                <a:gd name="T16" fmla="*/ 0 w 205"/>
                <a:gd name="T17" fmla="*/ 5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1000">
                  <a:moveTo>
                    <a:pt x="0" y="500"/>
                  </a:moveTo>
                  <a:lnTo>
                    <a:pt x="0" y="0"/>
                  </a:lnTo>
                  <a:lnTo>
                    <a:pt x="103" y="0"/>
                  </a:lnTo>
                  <a:lnTo>
                    <a:pt x="205" y="0"/>
                  </a:lnTo>
                  <a:lnTo>
                    <a:pt x="205" y="500"/>
                  </a:lnTo>
                  <a:lnTo>
                    <a:pt x="205" y="1000"/>
                  </a:lnTo>
                  <a:lnTo>
                    <a:pt x="103" y="1000"/>
                  </a:lnTo>
                  <a:lnTo>
                    <a:pt x="0" y="1000"/>
                  </a:lnTo>
                  <a:lnTo>
                    <a:pt x="0" y="5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6F06C720-4371-4A71-AC3F-8F2271F598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9388" y="977900"/>
              <a:ext cx="290513" cy="366713"/>
            </a:xfrm>
            <a:custGeom>
              <a:avLst/>
              <a:gdLst>
                <a:gd name="T0" fmla="*/ 0 w 803"/>
                <a:gd name="T1" fmla="*/ 500 h 1001"/>
                <a:gd name="T2" fmla="*/ 0 w 803"/>
                <a:gd name="T3" fmla="*/ 0 h 1001"/>
                <a:gd name="T4" fmla="*/ 114 w 803"/>
                <a:gd name="T5" fmla="*/ 0 h 1001"/>
                <a:gd name="T6" fmla="*/ 228 w 803"/>
                <a:gd name="T7" fmla="*/ 0 h 1001"/>
                <a:gd name="T8" fmla="*/ 409 w 803"/>
                <a:gd name="T9" fmla="*/ 320 h 1001"/>
                <a:gd name="T10" fmla="*/ 602 w 803"/>
                <a:gd name="T11" fmla="*/ 655 h 1001"/>
                <a:gd name="T12" fmla="*/ 615 w 803"/>
                <a:gd name="T13" fmla="*/ 336 h 1001"/>
                <a:gd name="T14" fmla="*/ 615 w 803"/>
                <a:gd name="T15" fmla="*/ 0 h 1001"/>
                <a:gd name="T16" fmla="*/ 709 w 803"/>
                <a:gd name="T17" fmla="*/ 0 h 1001"/>
                <a:gd name="T18" fmla="*/ 803 w 803"/>
                <a:gd name="T19" fmla="*/ 0 h 1001"/>
                <a:gd name="T20" fmla="*/ 803 w 803"/>
                <a:gd name="T21" fmla="*/ 500 h 1001"/>
                <a:gd name="T22" fmla="*/ 803 w 803"/>
                <a:gd name="T23" fmla="*/ 1001 h 1001"/>
                <a:gd name="T24" fmla="*/ 699 w 803"/>
                <a:gd name="T25" fmla="*/ 998 h 1001"/>
                <a:gd name="T26" fmla="*/ 595 w 803"/>
                <a:gd name="T27" fmla="*/ 996 h 1001"/>
                <a:gd name="T28" fmla="*/ 391 w 803"/>
                <a:gd name="T29" fmla="*/ 641 h 1001"/>
                <a:gd name="T30" fmla="*/ 188 w 803"/>
                <a:gd name="T31" fmla="*/ 287 h 1001"/>
                <a:gd name="T32" fmla="*/ 188 w 803"/>
                <a:gd name="T33" fmla="*/ 644 h 1001"/>
                <a:gd name="T34" fmla="*/ 188 w 803"/>
                <a:gd name="T35" fmla="*/ 1000 h 1001"/>
                <a:gd name="T36" fmla="*/ 94 w 803"/>
                <a:gd name="T37" fmla="*/ 1000 h 1001"/>
                <a:gd name="T38" fmla="*/ 0 w 803"/>
                <a:gd name="T39" fmla="*/ 1000 h 1001"/>
                <a:gd name="T40" fmla="*/ 0 w 803"/>
                <a:gd name="T41" fmla="*/ 50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3" h="1001">
                  <a:moveTo>
                    <a:pt x="0" y="500"/>
                  </a:moveTo>
                  <a:lnTo>
                    <a:pt x="0" y="0"/>
                  </a:lnTo>
                  <a:lnTo>
                    <a:pt x="114" y="0"/>
                  </a:lnTo>
                  <a:lnTo>
                    <a:pt x="228" y="0"/>
                  </a:lnTo>
                  <a:lnTo>
                    <a:pt x="409" y="320"/>
                  </a:lnTo>
                  <a:cubicBezTo>
                    <a:pt x="509" y="495"/>
                    <a:pt x="596" y="646"/>
                    <a:pt x="602" y="655"/>
                  </a:cubicBezTo>
                  <a:cubicBezTo>
                    <a:pt x="613" y="669"/>
                    <a:pt x="615" y="629"/>
                    <a:pt x="615" y="336"/>
                  </a:cubicBezTo>
                  <a:lnTo>
                    <a:pt x="615" y="0"/>
                  </a:lnTo>
                  <a:lnTo>
                    <a:pt x="709" y="0"/>
                  </a:lnTo>
                  <a:lnTo>
                    <a:pt x="803" y="0"/>
                  </a:lnTo>
                  <a:lnTo>
                    <a:pt x="803" y="500"/>
                  </a:lnTo>
                  <a:lnTo>
                    <a:pt x="803" y="1001"/>
                  </a:lnTo>
                  <a:lnTo>
                    <a:pt x="699" y="998"/>
                  </a:lnTo>
                  <a:lnTo>
                    <a:pt x="595" y="996"/>
                  </a:lnTo>
                  <a:lnTo>
                    <a:pt x="391" y="641"/>
                  </a:lnTo>
                  <a:lnTo>
                    <a:pt x="188" y="287"/>
                  </a:lnTo>
                  <a:lnTo>
                    <a:pt x="188" y="644"/>
                  </a:lnTo>
                  <a:lnTo>
                    <a:pt x="188" y="1000"/>
                  </a:lnTo>
                  <a:lnTo>
                    <a:pt x="94" y="1000"/>
                  </a:lnTo>
                  <a:lnTo>
                    <a:pt x="0" y="1000"/>
                  </a:lnTo>
                  <a:lnTo>
                    <a:pt x="0" y="5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B1FDD1B8-7600-48C3-A00C-7FB799C531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1501" y="977900"/>
              <a:ext cx="227013" cy="366713"/>
            </a:xfrm>
            <a:custGeom>
              <a:avLst/>
              <a:gdLst>
                <a:gd name="T0" fmla="*/ 0 w 633"/>
                <a:gd name="T1" fmla="*/ 500 h 1000"/>
                <a:gd name="T2" fmla="*/ 0 w 633"/>
                <a:gd name="T3" fmla="*/ 0 h 1000"/>
                <a:gd name="T4" fmla="*/ 308 w 633"/>
                <a:gd name="T5" fmla="*/ 0 h 1000"/>
                <a:gd name="T6" fmla="*/ 616 w 633"/>
                <a:gd name="T7" fmla="*/ 0 h 1000"/>
                <a:gd name="T8" fmla="*/ 616 w 633"/>
                <a:gd name="T9" fmla="*/ 68 h 1000"/>
                <a:gd name="T10" fmla="*/ 616 w 633"/>
                <a:gd name="T11" fmla="*/ 137 h 1000"/>
                <a:gd name="T12" fmla="*/ 413 w 633"/>
                <a:gd name="T13" fmla="*/ 139 h 1000"/>
                <a:gd name="T14" fmla="*/ 210 w 633"/>
                <a:gd name="T15" fmla="*/ 141 h 1000"/>
                <a:gd name="T16" fmla="*/ 210 w 633"/>
                <a:gd name="T17" fmla="*/ 269 h 1000"/>
                <a:gd name="T18" fmla="*/ 210 w 633"/>
                <a:gd name="T19" fmla="*/ 398 h 1000"/>
                <a:gd name="T20" fmla="*/ 370 w 633"/>
                <a:gd name="T21" fmla="*/ 400 h 1000"/>
                <a:gd name="T22" fmla="*/ 530 w 633"/>
                <a:gd name="T23" fmla="*/ 402 h 1000"/>
                <a:gd name="T24" fmla="*/ 530 w 633"/>
                <a:gd name="T25" fmla="*/ 470 h 1000"/>
                <a:gd name="T26" fmla="*/ 530 w 633"/>
                <a:gd name="T27" fmla="*/ 538 h 1000"/>
                <a:gd name="T28" fmla="*/ 370 w 633"/>
                <a:gd name="T29" fmla="*/ 541 h 1000"/>
                <a:gd name="T30" fmla="*/ 210 w 633"/>
                <a:gd name="T31" fmla="*/ 543 h 1000"/>
                <a:gd name="T32" fmla="*/ 210 w 633"/>
                <a:gd name="T33" fmla="*/ 701 h 1000"/>
                <a:gd name="T34" fmla="*/ 210 w 633"/>
                <a:gd name="T35" fmla="*/ 859 h 1000"/>
                <a:gd name="T36" fmla="*/ 421 w 633"/>
                <a:gd name="T37" fmla="*/ 862 h 1000"/>
                <a:gd name="T38" fmla="*/ 633 w 633"/>
                <a:gd name="T39" fmla="*/ 864 h 1000"/>
                <a:gd name="T40" fmla="*/ 633 w 633"/>
                <a:gd name="T41" fmla="*/ 932 h 1000"/>
                <a:gd name="T42" fmla="*/ 633 w 633"/>
                <a:gd name="T43" fmla="*/ 1000 h 1000"/>
                <a:gd name="T44" fmla="*/ 316 w 633"/>
                <a:gd name="T45" fmla="*/ 1000 h 1000"/>
                <a:gd name="T46" fmla="*/ 0 w 633"/>
                <a:gd name="T47" fmla="*/ 1000 h 1000"/>
                <a:gd name="T48" fmla="*/ 0 w 633"/>
                <a:gd name="T49" fmla="*/ 5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3" h="1000">
                  <a:moveTo>
                    <a:pt x="0" y="500"/>
                  </a:moveTo>
                  <a:lnTo>
                    <a:pt x="0" y="0"/>
                  </a:lnTo>
                  <a:lnTo>
                    <a:pt x="308" y="0"/>
                  </a:lnTo>
                  <a:lnTo>
                    <a:pt x="616" y="0"/>
                  </a:lnTo>
                  <a:lnTo>
                    <a:pt x="616" y="68"/>
                  </a:lnTo>
                  <a:lnTo>
                    <a:pt x="616" y="137"/>
                  </a:lnTo>
                  <a:lnTo>
                    <a:pt x="413" y="139"/>
                  </a:lnTo>
                  <a:lnTo>
                    <a:pt x="210" y="141"/>
                  </a:lnTo>
                  <a:lnTo>
                    <a:pt x="210" y="269"/>
                  </a:lnTo>
                  <a:lnTo>
                    <a:pt x="210" y="398"/>
                  </a:lnTo>
                  <a:lnTo>
                    <a:pt x="370" y="400"/>
                  </a:lnTo>
                  <a:lnTo>
                    <a:pt x="530" y="402"/>
                  </a:lnTo>
                  <a:lnTo>
                    <a:pt x="530" y="470"/>
                  </a:lnTo>
                  <a:lnTo>
                    <a:pt x="530" y="538"/>
                  </a:lnTo>
                  <a:lnTo>
                    <a:pt x="370" y="541"/>
                  </a:lnTo>
                  <a:lnTo>
                    <a:pt x="210" y="543"/>
                  </a:lnTo>
                  <a:lnTo>
                    <a:pt x="210" y="701"/>
                  </a:lnTo>
                  <a:lnTo>
                    <a:pt x="210" y="859"/>
                  </a:lnTo>
                  <a:lnTo>
                    <a:pt x="421" y="862"/>
                  </a:lnTo>
                  <a:lnTo>
                    <a:pt x="633" y="864"/>
                  </a:lnTo>
                  <a:lnTo>
                    <a:pt x="633" y="932"/>
                  </a:lnTo>
                  <a:lnTo>
                    <a:pt x="633" y="1000"/>
                  </a:lnTo>
                  <a:lnTo>
                    <a:pt x="316" y="1000"/>
                  </a:lnTo>
                  <a:lnTo>
                    <a:pt x="0" y="1000"/>
                  </a:lnTo>
                  <a:lnTo>
                    <a:pt x="0" y="5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AD02EFA-9B53-40B4-82E4-2DCF5B7570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49951" y="977900"/>
              <a:ext cx="287338" cy="366713"/>
            </a:xfrm>
            <a:custGeom>
              <a:avLst/>
              <a:gdLst>
                <a:gd name="T0" fmla="*/ 0 w 795"/>
                <a:gd name="T1" fmla="*/ 0 h 1000"/>
                <a:gd name="T2" fmla="*/ 0 w 795"/>
                <a:gd name="T3" fmla="*/ 500 h 1000"/>
                <a:gd name="T4" fmla="*/ 0 w 795"/>
                <a:gd name="T5" fmla="*/ 1000 h 1000"/>
                <a:gd name="T6" fmla="*/ 107 w 795"/>
                <a:gd name="T7" fmla="*/ 1000 h 1000"/>
                <a:gd name="T8" fmla="*/ 214 w 795"/>
                <a:gd name="T9" fmla="*/ 1000 h 1000"/>
                <a:gd name="T10" fmla="*/ 214 w 795"/>
                <a:gd name="T11" fmla="*/ 795 h 1000"/>
                <a:gd name="T12" fmla="*/ 214 w 795"/>
                <a:gd name="T13" fmla="*/ 590 h 1000"/>
                <a:gd name="T14" fmla="*/ 289 w 795"/>
                <a:gd name="T15" fmla="*/ 590 h 1000"/>
                <a:gd name="T16" fmla="*/ 364 w 795"/>
                <a:gd name="T17" fmla="*/ 590 h 1000"/>
                <a:gd name="T18" fmla="*/ 464 w 795"/>
                <a:gd name="T19" fmla="*/ 795 h 1000"/>
                <a:gd name="T20" fmla="*/ 563 w 795"/>
                <a:gd name="T21" fmla="*/ 1000 h 1000"/>
                <a:gd name="T22" fmla="*/ 679 w 795"/>
                <a:gd name="T23" fmla="*/ 1000 h 1000"/>
                <a:gd name="T24" fmla="*/ 795 w 795"/>
                <a:gd name="T25" fmla="*/ 997 h 1000"/>
                <a:gd name="T26" fmla="*/ 681 w 795"/>
                <a:gd name="T27" fmla="*/ 778 h 1000"/>
                <a:gd name="T28" fmla="*/ 566 w 795"/>
                <a:gd name="T29" fmla="*/ 561 h 1000"/>
                <a:gd name="T30" fmla="*/ 607 w 795"/>
                <a:gd name="T31" fmla="*/ 542 h 1000"/>
                <a:gd name="T32" fmla="*/ 737 w 795"/>
                <a:gd name="T33" fmla="*/ 417 h 1000"/>
                <a:gd name="T34" fmla="*/ 757 w 795"/>
                <a:gd name="T35" fmla="*/ 287 h 1000"/>
                <a:gd name="T36" fmla="*/ 685 w 795"/>
                <a:gd name="T37" fmla="*/ 68 h 1000"/>
                <a:gd name="T38" fmla="*/ 281 w 795"/>
                <a:gd name="T39" fmla="*/ 0 h 1000"/>
                <a:gd name="T40" fmla="*/ 0 w 795"/>
                <a:gd name="T41" fmla="*/ 0 h 1000"/>
                <a:gd name="T42" fmla="*/ 214 w 795"/>
                <a:gd name="T43" fmla="*/ 137 h 1000"/>
                <a:gd name="T44" fmla="*/ 336 w 795"/>
                <a:gd name="T45" fmla="*/ 137 h 1000"/>
                <a:gd name="T46" fmla="*/ 517 w 795"/>
                <a:gd name="T47" fmla="*/ 182 h 1000"/>
                <a:gd name="T48" fmla="*/ 538 w 795"/>
                <a:gd name="T49" fmla="*/ 278 h 1000"/>
                <a:gd name="T50" fmla="*/ 469 w 795"/>
                <a:gd name="T51" fmla="*/ 445 h 1000"/>
                <a:gd name="T52" fmla="*/ 469 w 795"/>
                <a:gd name="T53" fmla="*/ 445 h 1000"/>
                <a:gd name="T54" fmla="*/ 323 w 795"/>
                <a:gd name="T55" fmla="*/ 462 h 1000"/>
                <a:gd name="T56" fmla="*/ 214 w 795"/>
                <a:gd name="T57" fmla="*/ 462 h 1000"/>
                <a:gd name="T58" fmla="*/ 214 w 795"/>
                <a:gd name="T59" fmla="*/ 299 h 1000"/>
                <a:gd name="T60" fmla="*/ 214 w 795"/>
                <a:gd name="T61" fmla="*/ 137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95" h="1000">
                  <a:moveTo>
                    <a:pt x="0" y="0"/>
                  </a:moveTo>
                  <a:lnTo>
                    <a:pt x="0" y="500"/>
                  </a:lnTo>
                  <a:lnTo>
                    <a:pt x="0" y="1000"/>
                  </a:lnTo>
                  <a:lnTo>
                    <a:pt x="107" y="1000"/>
                  </a:lnTo>
                  <a:lnTo>
                    <a:pt x="214" y="1000"/>
                  </a:lnTo>
                  <a:lnTo>
                    <a:pt x="214" y="795"/>
                  </a:lnTo>
                  <a:lnTo>
                    <a:pt x="214" y="590"/>
                  </a:lnTo>
                  <a:lnTo>
                    <a:pt x="289" y="590"/>
                  </a:lnTo>
                  <a:lnTo>
                    <a:pt x="364" y="590"/>
                  </a:lnTo>
                  <a:lnTo>
                    <a:pt x="464" y="795"/>
                  </a:lnTo>
                  <a:lnTo>
                    <a:pt x="563" y="1000"/>
                  </a:lnTo>
                  <a:lnTo>
                    <a:pt x="679" y="1000"/>
                  </a:lnTo>
                  <a:cubicBezTo>
                    <a:pt x="743" y="1000"/>
                    <a:pt x="795" y="999"/>
                    <a:pt x="795" y="997"/>
                  </a:cubicBezTo>
                  <a:cubicBezTo>
                    <a:pt x="795" y="995"/>
                    <a:pt x="744" y="897"/>
                    <a:pt x="681" y="778"/>
                  </a:cubicBezTo>
                  <a:lnTo>
                    <a:pt x="566" y="561"/>
                  </a:lnTo>
                  <a:lnTo>
                    <a:pt x="607" y="542"/>
                  </a:lnTo>
                  <a:cubicBezTo>
                    <a:pt x="665" y="515"/>
                    <a:pt x="713" y="469"/>
                    <a:pt x="737" y="417"/>
                  </a:cubicBezTo>
                  <a:cubicBezTo>
                    <a:pt x="754" y="379"/>
                    <a:pt x="757" y="358"/>
                    <a:pt x="757" y="287"/>
                  </a:cubicBezTo>
                  <a:cubicBezTo>
                    <a:pt x="756" y="175"/>
                    <a:pt x="739" y="122"/>
                    <a:pt x="685" y="68"/>
                  </a:cubicBezTo>
                  <a:cubicBezTo>
                    <a:pt x="619" y="2"/>
                    <a:pt x="606" y="0"/>
                    <a:pt x="281" y="0"/>
                  </a:cubicBezTo>
                  <a:lnTo>
                    <a:pt x="0" y="0"/>
                  </a:lnTo>
                  <a:close/>
                  <a:moveTo>
                    <a:pt x="214" y="137"/>
                  </a:moveTo>
                  <a:lnTo>
                    <a:pt x="336" y="137"/>
                  </a:lnTo>
                  <a:cubicBezTo>
                    <a:pt x="468" y="137"/>
                    <a:pt x="487" y="142"/>
                    <a:pt x="517" y="182"/>
                  </a:cubicBezTo>
                  <a:cubicBezTo>
                    <a:pt x="531" y="201"/>
                    <a:pt x="535" y="222"/>
                    <a:pt x="538" y="278"/>
                  </a:cubicBezTo>
                  <a:cubicBezTo>
                    <a:pt x="542" y="373"/>
                    <a:pt x="522" y="421"/>
                    <a:pt x="469" y="445"/>
                  </a:cubicBezTo>
                  <a:lnTo>
                    <a:pt x="469" y="445"/>
                  </a:lnTo>
                  <a:cubicBezTo>
                    <a:pt x="439" y="458"/>
                    <a:pt x="412" y="461"/>
                    <a:pt x="323" y="462"/>
                  </a:cubicBezTo>
                  <a:lnTo>
                    <a:pt x="214" y="462"/>
                  </a:lnTo>
                  <a:lnTo>
                    <a:pt x="214" y="299"/>
                  </a:lnTo>
                  <a:lnTo>
                    <a:pt x="214" y="1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0C68969-69B9-4C6B-9281-ECC51FD161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02188" y="487363"/>
              <a:ext cx="231775" cy="392113"/>
            </a:xfrm>
            <a:custGeom>
              <a:avLst/>
              <a:gdLst>
                <a:gd name="T0" fmla="*/ 130 w 643"/>
                <a:gd name="T1" fmla="*/ 1037 h 1069"/>
                <a:gd name="T2" fmla="*/ 40 w 643"/>
                <a:gd name="T3" fmla="*/ 1023 h 1069"/>
                <a:gd name="T4" fmla="*/ 6 w 643"/>
                <a:gd name="T5" fmla="*/ 1016 h 1069"/>
                <a:gd name="T6" fmla="*/ 3 w 643"/>
                <a:gd name="T7" fmla="*/ 932 h 1069"/>
                <a:gd name="T8" fmla="*/ 16 w 643"/>
                <a:gd name="T9" fmla="*/ 852 h 1069"/>
                <a:gd name="T10" fmla="*/ 398 w 643"/>
                <a:gd name="T11" fmla="*/ 848 h 1069"/>
                <a:gd name="T12" fmla="*/ 404 w 643"/>
                <a:gd name="T13" fmla="*/ 701 h 1069"/>
                <a:gd name="T14" fmla="*/ 223 w 643"/>
                <a:gd name="T15" fmla="*/ 563 h 1069"/>
                <a:gd name="T16" fmla="*/ 0 w 643"/>
                <a:gd name="T17" fmla="*/ 291 h 1069"/>
                <a:gd name="T18" fmla="*/ 14 w 643"/>
                <a:gd name="T19" fmla="*/ 185 h 1069"/>
                <a:gd name="T20" fmla="*/ 237 w 643"/>
                <a:gd name="T21" fmla="*/ 13 h 1069"/>
                <a:gd name="T22" fmla="*/ 510 w 643"/>
                <a:gd name="T23" fmla="*/ 19 h 1069"/>
                <a:gd name="T24" fmla="*/ 579 w 643"/>
                <a:gd name="T25" fmla="*/ 34 h 1069"/>
                <a:gd name="T26" fmla="*/ 581 w 643"/>
                <a:gd name="T27" fmla="*/ 108 h 1069"/>
                <a:gd name="T28" fmla="*/ 577 w 643"/>
                <a:gd name="T29" fmla="*/ 183 h 1069"/>
                <a:gd name="T30" fmla="*/ 515 w 643"/>
                <a:gd name="T31" fmla="*/ 166 h 1069"/>
                <a:gd name="T32" fmla="*/ 293 w 643"/>
                <a:gd name="T33" fmla="*/ 149 h 1069"/>
                <a:gd name="T34" fmla="*/ 207 w 643"/>
                <a:gd name="T35" fmla="*/ 245 h 1069"/>
                <a:gd name="T36" fmla="*/ 378 w 643"/>
                <a:gd name="T37" fmla="*/ 418 h 1069"/>
                <a:gd name="T38" fmla="*/ 619 w 643"/>
                <a:gd name="T39" fmla="*/ 625 h 1069"/>
                <a:gd name="T40" fmla="*/ 610 w 643"/>
                <a:gd name="T41" fmla="*/ 874 h 1069"/>
                <a:gd name="T42" fmla="*/ 129 w 643"/>
                <a:gd name="T43" fmla="*/ 1037 h 1069"/>
                <a:gd name="T44" fmla="*/ 130 w 643"/>
                <a:gd name="T45" fmla="*/ 1037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3" h="1069">
                  <a:moveTo>
                    <a:pt x="130" y="1037"/>
                  </a:moveTo>
                  <a:cubicBezTo>
                    <a:pt x="99" y="1033"/>
                    <a:pt x="58" y="1027"/>
                    <a:pt x="40" y="1023"/>
                  </a:cubicBezTo>
                  <a:lnTo>
                    <a:pt x="6" y="1016"/>
                  </a:lnTo>
                  <a:lnTo>
                    <a:pt x="3" y="932"/>
                  </a:lnTo>
                  <a:cubicBezTo>
                    <a:pt x="1" y="855"/>
                    <a:pt x="2" y="848"/>
                    <a:pt x="16" y="852"/>
                  </a:cubicBezTo>
                  <a:cubicBezTo>
                    <a:pt x="247" y="920"/>
                    <a:pt x="346" y="919"/>
                    <a:pt x="398" y="848"/>
                  </a:cubicBezTo>
                  <a:cubicBezTo>
                    <a:pt x="424" y="813"/>
                    <a:pt x="426" y="748"/>
                    <a:pt x="404" y="701"/>
                  </a:cubicBezTo>
                  <a:cubicBezTo>
                    <a:pt x="381" y="654"/>
                    <a:pt x="342" y="625"/>
                    <a:pt x="223" y="563"/>
                  </a:cubicBezTo>
                  <a:cubicBezTo>
                    <a:pt x="49" y="475"/>
                    <a:pt x="0" y="414"/>
                    <a:pt x="0" y="291"/>
                  </a:cubicBezTo>
                  <a:cubicBezTo>
                    <a:pt x="0" y="255"/>
                    <a:pt x="6" y="209"/>
                    <a:pt x="14" y="185"/>
                  </a:cubicBezTo>
                  <a:cubicBezTo>
                    <a:pt x="42" y="99"/>
                    <a:pt x="128" y="33"/>
                    <a:pt x="237" y="13"/>
                  </a:cubicBezTo>
                  <a:cubicBezTo>
                    <a:pt x="308" y="0"/>
                    <a:pt x="430" y="3"/>
                    <a:pt x="510" y="19"/>
                  </a:cubicBezTo>
                  <a:lnTo>
                    <a:pt x="579" y="34"/>
                  </a:lnTo>
                  <a:lnTo>
                    <a:pt x="581" y="108"/>
                  </a:lnTo>
                  <a:cubicBezTo>
                    <a:pt x="582" y="150"/>
                    <a:pt x="581" y="183"/>
                    <a:pt x="577" y="183"/>
                  </a:cubicBezTo>
                  <a:cubicBezTo>
                    <a:pt x="573" y="183"/>
                    <a:pt x="545" y="175"/>
                    <a:pt x="515" y="166"/>
                  </a:cubicBezTo>
                  <a:cubicBezTo>
                    <a:pt x="443" y="143"/>
                    <a:pt x="342" y="135"/>
                    <a:pt x="293" y="149"/>
                  </a:cubicBezTo>
                  <a:cubicBezTo>
                    <a:pt x="238" y="164"/>
                    <a:pt x="207" y="198"/>
                    <a:pt x="207" y="245"/>
                  </a:cubicBezTo>
                  <a:cubicBezTo>
                    <a:pt x="207" y="312"/>
                    <a:pt x="246" y="353"/>
                    <a:pt x="378" y="418"/>
                  </a:cubicBezTo>
                  <a:cubicBezTo>
                    <a:pt x="521" y="490"/>
                    <a:pt x="582" y="542"/>
                    <a:pt x="619" y="625"/>
                  </a:cubicBezTo>
                  <a:cubicBezTo>
                    <a:pt x="643" y="680"/>
                    <a:pt x="638" y="819"/>
                    <a:pt x="610" y="874"/>
                  </a:cubicBezTo>
                  <a:cubicBezTo>
                    <a:pt x="536" y="1015"/>
                    <a:pt x="377" y="1069"/>
                    <a:pt x="129" y="1037"/>
                  </a:cubicBezTo>
                  <a:lnTo>
                    <a:pt x="130" y="10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E08FB808-60B0-45B4-A1AE-9683B67B748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05226" y="495300"/>
              <a:ext cx="301625" cy="366713"/>
            </a:xfrm>
            <a:custGeom>
              <a:avLst/>
              <a:gdLst>
                <a:gd name="T0" fmla="*/ 0 w 833"/>
                <a:gd name="T1" fmla="*/ 0 h 1001"/>
                <a:gd name="T2" fmla="*/ 0 w 833"/>
                <a:gd name="T3" fmla="*/ 500 h 1001"/>
                <a:gd name="T4" fmla="*/ 0 w 833"/>
                <a:gd name="T5" fmla="*/ 1001 h 1001"/>
                <a:gd name="T6" fmla="*/ 250 w 833"/>
                <a:gd name="T7" fmla="*/ 998 h 1001"/>
                <a:gd name="T8" fmla="*/ 500 w 833"/>
                <a:gd name="T9" fmla="*/ 996 h 1001"/>
                <a:gd name="T10" fmla="*/ 567 w 833"/>
                <a:gd name="T11" fmla="*/ 964 h 1001"/>
                <a:gd name="T12" fmla="*/ 808 w 833"/>
                <a:gd name="T13" fmla="*/ 658 h 1001"/>
                <a:gd name="T14" fmla="*/ 817 w 833"/>
                <a:gd name="T15" fmla="*/ 368 h 1001"/>
                <a:gd name="T16" fmla="*/ 488 w 833"/>
                <a:gd name="T17" fmla="*/ 8 h 1001"/>
                <a:gd name="T18" fmla="*/ 221 w 833"/>
                <a:gd name="T19" fmla="*/ 0 h 1001"/>
                <a:gd name="T20" fmla="*/ 0 w 833"/>
                <a:gd name="T21" fmla="*/ 0 h 1001"/>
                <a:gd name="T22" fmla="*/ 213 w 833"/>
                <a:gd name="T23" fmla="*/ 137 h 1001"/>
                <a:gd name="T24" fmla="*/ 286 w 833"/>
                <a:gd name="T25" fmla="*/ 137 h 1001"/>
                <a:gd name="T26" fmla="*/ 541 w 833"/>
                <a:gd name="T27" fmla="*/ 223 h 1001"/>
                <a:gd name="T28" fmla="*/ 607 w 833"/>
                <a:gd name="T29" fmla="*/ 415 h 1001"/>
                <a:gd name="T30" fmla="*/ 466 w 833"/>
                <a:gd name="T31" fmla="*/ 837 h 1001"/>
                <a:gd name="T32" fmla="*/ 318 w 833"/>
                <a:gd name="T33" fmla="*/ 862 h 1001"/>
                <a:gd name="T34" fmla="*/ 213 w 833"/>
                <a:gd name="T35" fmla="*/ 865 h 1001"/>
                <a:gd name="T36" fmla="*/ 213 w 833"/>
                <a:gd name="T37" fmla="*/ 501 h 1001"/>
                <a:gd name="T38" fmla="*/ 213 w 833"/>
                <a:gd name="T39" fmla="*/ 137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3" h="1001">
                  <a:moveTo>
                    <a:pt x="0" y="0"/>
                  </a:moveTo>
                  <a:lnTo>
                    <a:pt x="0" y="500"/>
                  </a:lnTo>
                  <a:lnTo>
                    <a:pt x="0" y="1001"/>
                  </a:lnTo>
                  <a:lnTo>
                    <a:pt x="250" y="998"/>
                  </a:lnTo>
                  <a:lnTo>
                    <a:pt x="500" y="996"/>
                  </a:lnTo>
                  <a:lnTo>
                    <a:pt x="567" y="964"/>
                  </a:lnTo>
                  <a:cubicBezTo>
                    <a:pt x="682" y="908"/>
                    <a:pt x="770" y="798"/>
                    <a:pt x="808" y="658"/>
                  </a:cubicBezTo>
                  <a:cubicBezTo>
                    <a:pt x="829" y="581"/>
                    <a:pt x="833" y="451"/>
                    <a:pt x="817" y="368"/>
                  </a:cubicBezTo>
                  <a:cubicBezTo>
                    <a:pt x="781" y="177"/>
                    <a:pt x="655" y="39"/>
                    <a:pt x="488" y="8"/>
                  </a:cubicBezTo>
                  <a:cubicBezTo>
                    <a:pt x="463" y="4"/>
                    <a:pt x="342" y="0"/>
                    <a:pt x="221" y="0"/>
                  </a:cubicBezTo>
                  <a:lnTo>
                    <a:pt x="0" y="0"/>
                  </a:lnTo>
                  <a:close/>
                  <a:moveTo>
                    <a:pt x="213" y="137"/>
                  </a:moveTo>
                  <a:lnTo>
                    <a:pt x="286" y="137"/>
                  </a:lnTo>
                  <a:cubicBezTo>
                    <a:pt x="415" y="137"/>
                    <a:pt x="488" y="161"/>
                    <a:pt x="541" y="223"/>
                  </a:cubicBezTo>
                  <a:cubicBezTo>
                    <a:pt x="579" y="267"/>
                    <a:pt x="596" y="316"/>
                    <a:pt x="607" y="415"/>
                  </a:cubicBezTo>
                  <a:cubicBezTo>
                    <a:pt x="629" y="615"/>
                    <a:pt x="573" y="782"/>
                    <a:pt x="466" y="837"/>
                  </a:cubicBezTo>
                  <a:cubicBezTo>
                    <a:pt x="428" y="856"/>
                    <a:pt x="411" y="859"/>
                    <a:pt x="318" y="862"/>
                  </a:cubicBezTo>
                  <a:lnTo>
                    <a:pt x="213" y="865"/>
                  </a:lnTo>
                  <a:lnTo>
                    <a:pt x="213" y="501"/>
                  </a:lnTo>
                  <a:lnTo>
                    <a:pt x="213" y="1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D2E3D6C4-915A-4522-84B6-AF28CE8E48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32251" y="495300"/>
              <a:ext cx="333375" cy="366713"/>
            </a:xfrm>
            <a:custGeom>
              <a:avLst/>
              <a:gdLst>
                <a:gd name="T0" fmla="*/ 588 w 924"/>
                <a:gd name="T1" fmla="*/ 0 h 1001"/>
                <a:gd name="T2" fmla="*/ 460 w 924"/>
                <a:gd name="T3" fmla="*/ 3 h 1001"/>
                <a:gd name="T4" fmla="*/ 331 w 924"/>
                <a:gd name="T5" fmla="*/ 5 h 1001"/>
                <a:gd name="T6" fmla="*/ 170 w 924"/>
                <a:gd name="T7" fmla="*/ 488 h 1001"/>
                <a:gd name="T8" fmla="*/ 4 w 924"/>
                <a:gd name="T9" fmla="*/ 986 h 1001"/>
                <a:gd name="T10" fmla="*/ 109 w 924"/>
                <a:gd name="T11" fmla="*/ 1001 h 1001"/>
                <a:gd name="T12" fmla="*/ 219 w 924"/>
                <a:gd name="T13" fmla="*/ 1001 h 1001"/>
                <a:gd name="T14" fmla="*/ 253 w 924"/>
                <a:gd name="T15" fmla="*/ 881 h 1001"/>
                <a:gd name="T16" fmla="*/ 287 w 924"/>
                <a:gd name="T17" fmla="*/ 761 h 1001"/>
                <a:gd name="T18" fmla="*/ 461 w 924"/>
                <a:gd name="T19" fmla="*/ 764 h 1001"/>
                <a:gd name="T20" fmla="*/ 635 w 924"/>
                <a:gd name="T21" fmla="*/ 766 h 1001"/>
                <a:gd name="T22" fmla="*/ 671 w 924"/>
                <a:gd name="T23" fmla="*/ 881 h 1001"/>
                <a:gd name="T24" fmla="*/ 707 w 924"/>
                <a:gd name="T25" fmla="*/ 997 h 1001"/>
                <a:gd name="T26" fmla="*/ 815 w 924"/>
                <a:gd name="T27" fmla="*/ 999 h 1001"/>
                <a:gd name="T28" fmla="*/ 924 w 924"/>
                <a:gd name="T29" fmla="*/ 995 h 1001"/>
                <a:gd name="T30" fmla="*/ 645 w 924"/>
                <a:gd name="T31" fmla="*/ 165 h 1001"/>
                <a:gd name="T32" fmla="*/ 588 w 924"/>
                <a:gd name="T33" fmla="*/ 0 h 1001"/>
                <a:gd name="T34" fmla="*/ 454 w 924"/>
                <a:gd name="T35" fmla="*/ 198 h 1001"/>
                <a:gd name="T36" fmla="*/ 523 w 924"/>
                <a:gd name="T37" fmla="*/ 407 h 1001"/>
                <a:gd name="T38" fmla="*/ 588 w 924"/>
                <a:gd name="T39" fmla="*/ 616 h 1001"/>
                <a:gd name="T40" fmla="*/ 460 w 924"/>
                <a:gd name="T41" fmla="*/ 616 h 1001"/>
                <a:gd name="T42" fmla="*/ 332 w 924"/>
                <a:gd name="T43" fmla="*/ 616 h 1001"/>
                <a:gd name="T44" fmla="*/ 337 w 924"/>
                <a:gd name="T45" fmla="*/ 597 h 1001"/>
                <a:gd name="T46" fmla="*/ 454 w 924"/>
                <a:gd name="T47" fmla="*/ 198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4" h="1001">
                  <a:moveTo>
                    <a:pt x="588" y="0"/>
                  </a:moveTo>
                  <a:lnTo>
                    <a:pt x="460" y="3"/>
                  </a:lnTo>
                  <a:lnTo>
                    <a:pt x="331" y="5"/>
                  </a:lnTo>
                  <a:lnTo>
                    <a:pt x="170" y="488"/>
                  </a:lnTo>
                  <a:cubicBezTo>
                    <a:pt x="82" y="754"/>
                    <a:pt x="7" y="978"/>
                    <a:pt x="4" y="986"/>
                  </a:cubicBezTo>
                  <a:cubicBezTo>
                    <a:pt x="0" y="1000"/>
                    <a:pt x="9" y="1001"/>
                    <a:pt x="109" y="1001"/>
                  </a:cubicBezTo>
                  <a:lnTo>
                    <a:pt x="219" y="1001"/>
                  </a:lnTo>
                  <a:lnTo>
                    <a:pt x="253" y="881"/>
                  </a:lnTo>
                  <a:lnTo>
                    <a:pt x="287" y="761"/>
                  </a:lnTo>
                  <a:lnTo>
                    <a:pt x="461" y="764"/>
                  </a:lnTo>
                  <a:lnTo>
                    <a:pt x="635" y="766"/>
                  </a:lnTo>
                  <a:lnTo>
                    <a:pt x="671" y="881"/>
                  </a:lnTo>
                  <a:lnTo>
                    <a:pt x="707" y="997"/>
                  </a:lnTo>
                  <a:lnTo>
                    <a:pt x="815" y="999"/>
                  </a:lnTo>
                  <a:cubicBezTo>
                    <a:pt x="875" y="1000"/>
                    <a:pt x="924" y="998"/>
                    <a:pt x="924" y="995"/>
                  </a:cubicBezTo>
                  <a:cubicBezTo>
                    <a:pt x="924" y="988"/>
                    <a:pt x="757" y="492"/>
                    <a:pt x="645" y="165"/>
                  </a:cubicBezTo>
                  <a:lnTo>
                    <a:pt x="588" y="0"/>
                  </a:lnTo>
                  <a:close/>
                  <a:moveTo>
                    <a:pt x="454" y="198"/>
                  </a:moveTo>
                  <a:cubicBezTo>
                    <a:pt x="457" y="198"/>
                    <a:pt x="488" y="292"/>
                    <a:pt x="523" y="407"/>
                  </a:cubicBezTo>
                  <a:lnTo>
                    <a:pt x="588" y="616"/>
                  </a:lnTo>
                  <a:lnTo>
                    <a:pt x="460" y="616"/>
                  </a:lnTo>
                  <a:lnTo>
                    <a:pt x="332" y="616"/>
                  </a:lnTo>
                  <a:lnTo>
                    <a:pt x="337" y="597"/>
                  </a:lnTo>
                  <a:cubicBezTo>
                    <a:pt x="359" y="511"/>
                    <a:pt x="451" y="198"/>
                    <a:pt x="454" y="1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8E18C45-7B1C-4BC9-A4B6-CA5C2629FB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0713" y="495300"/>
              <a:ext cx="288925" cy="366713"/>
            </a:xfrm>
            <a:custGeom>
              <a:avLst/>
              <a:gdLst>
                <a:gd name="T0" fmla="*/ 0 w 804"/>
                <a:gd name="T1" fmla="*/ 501 h 1001"/>
                <a:gd name="T2" fmla="*/ 0 w 804"/>
                <a:gd name="T3" fmla="*/ 0 h 1001"/>
                <a:gd name="T4" fmla="*/ 118 w 804"/>
                <a:gd name="T5" fmla="*/ 3 h 1001"/>
                <a:gd name="T6" fmla="*/ 235 w 804"/>
                <a:gd name="T7" fmla="*/ 5 h 1001"/>
                <a:gd name="T8" fmla="*/ 419 w 804"/>
                <a:gd name="T9" fmla="*/ 334 h 1001"/>
                <a:gd name="T10" fmla="*/ 603 w 804"/>
                <a:gd name="T11" fmla="*/ 663 h 1001"/>
                <a:gd name="T12" fmla="*/ 605 w 804"/>
                <a:gd name="T13" fmla="*/ 332 h 1001"/>
                <a:gd name="T14" fmla="*/ 607 w 804"/>
                <a:gd name="T15" fmla="*/ 1 h 1001"/>
                <a:gd name="T16" fmla="*/ 706 w 804"/>
                <a:gd name="T17" fmla="*/ 1 h 1001"/>
                <a:gd name="T18" fmla="*/ 804 w 804"/>
                <a:gd name="T19" fmla="*/ 1 h 1001"/>
                <a:gd name="T20" fmla="*/ 804 w 804"/>
                <a:gd name="T21" fmla="*/ 501 h 1001"/>
                <a:gd name="T22" fmla="*/ 804 w 804"/>
                <a:gd name="T23" fmla="*/ 1001 h 1001"/>
                <a:gd name="T24" fmla="*/ 695 w 804"/>
                <a:gd name="T25" fmla="*/ 999 h 1001"/>
                <a:gd name="T26" fmla="*/ 587 w 804"/>
                <a:gd name="T27" fmla="*/ 997 h 1001"/>
                <a:gd name="T28" fmla="*/ 390 w 804"/>
                <a:gd name="T29" fmla="*/ 647 h 1001"/>
                <a:gd name="T30" fmla="*/ 193 w 804"/>
                <a:gd name="T31" fmla="*/ 298 h 1001"/>
                <a:gd name="T32" fmla="*/ 191 w 804"/>
                <a:gd name="T33" fmla="*/ 649 h 1001"/>
                <a:gd name="T34" fmla="*/ 188 w 804"/>
                <a:gd name="T35" fmla="*/ 1001 h 1001"/>
                <a:gd name="T36" fmla="*/ 94 w 804"/>
                <a:gd name="T37" fmla="*/ 1001 h 1001"/>
                <a:gd name="T38" fmla="*/ 0 w 804"/>
                <a:gd name="T39" fmla="*/ 1001 h 1001"/>
                <a:gd name="T40" fmla="*/ 0 w 804"/>
                <a:gd name="T41" fmla="*/ 501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4" h="1001">
                  <a:moveTo>
                    <a:pt x="0" y="501"/>
                  </a:moveTo>
                  <a:lnTo>
                    <a:pt x="0" y="0"/>
                  </a:lnTo>
                  <a:lnTo>
                    <a:pt x="118" y="3"/>
                  </a:lnTo>
                  <a:lnTo>
                    <a:pt x="235" y="5"/>
                  </a:lnTo>
                  <a:lnTo>
                    <a:pt x="419" y="334"/>
                  </a:lnTo>
                  <a:lnTo>
                    <a:pt x="603" y="663"/>
                  </a:lnTo>
                  <a:lnTo>
                    <a:pt x="605" y="332"/>
                  </a:lnTo>
                  <a:lnTo>
                    <a:pt x="607" y="1"/>
                  </a:lnTo>
                  <a:lnTo>
                    <a:pt x="706" y="1"/>
                  </a:lnTo>
                  <a:lnTo>
                    <a:pt x="804" y="1"/>
                  </a:lnTo>
                  <a:lnTo>
                    <a:pt x="804" y="501"/>
                  </a:lnTo>
                  <a:lnTo>
                    <a:pt x="804" y="1001"/>
                  </a:lnTo>
                  <a:lnTo>
                    <a:pt x="695" y="999"/>
                  </a:lnTo>
                  <a:lnTo>
                    <a:pt x="587" y="997"/>
                  </a:lnTo>
                  <a:lnTo>
                    <a:pt x="390" y="647"/>
                  </a:lnTo>
                  <a:lnTo>
                    <a:pt x="193" y="298"/>
                  </a:lnTo>
                  <a:lnTo>
                    <a:pt x="191" y="649"/>
                  </a:lnTo>
                  <a:lnTo>
                    <a:pt x="188" y="1001"/>
                  </a:lnTo>
                  <a:lnTo>
                    <a:pt x="94" y="1001"/>
                  </a:lnTo>
                  <a:lnTo>
                    <a:pt x="0" y="1001"/>
                  </a:lnTo>
                  <a:lnTo>
                    <a:pt x="0" y="50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189DD6E8-A37A-4F44-BD5B-90D90205A1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14926" y="495300"/>
              <a:ext cx="292100" cy="366713"/>
            </a:xfrm>
            <a:custGeom>
              <a:avLst/>
              <a:gdLst>
                <a:gd name="T0" fmla="*/ 0 w 811"/>
                <a:gd name="T1" fmla="*/ 500 h 1000"/>
                <a:gd name="T2" fmla="*/ 0 w 811"/>
                <a:gd name="T3" fmla="*/ 0 h 1000"/>
                <a:gd name="T4" fmla="*/ 107 w 811"/>
                <a:gd name="T5" fmla="*/ 0 h 1000"/>
                <a:gd name="T6" fmla="*/ 213 w 811"/>
                <a:gd name="T7" fmla="*/ 0 h 1000"/>
                <a:gd name="T8" fmla="*/ 216 w 811"/>
                <a:gd name="T9" fmla="*/ 239 h 1000"/>
                <a:gd name="T10" fmla="*/ 218 w 811"/>
                <a:gd name="T11" fmla="*/ 479 h 1000"/>
                <a:gd name="T12" fmla="*/ 366 w 811"/>
                <a:gd name="T13" fmla="*/ 239 h 1000"/>
                <a:gd name="T14" fmla="*/ 514 w 811"/>
                <a:gd name="T15" fmla="*/ 0 h 1000"/>
                <a:gd name="T16" fmla="*/ 633 w 811"/>
                <a:gd name="T17" fmla="*/ 0 h 1000"/>
                <a:gd name="T18" fmla="*/ 752 w 811"/>
                <a:gd name="T19" fmla="*/ 4 h 1000"/>
                <a:gd name="T20" fmla="*/ 453 w 811"/>
                <a:gd name="T21" fmla="*/ 470 h 1000"/>
                <a:gd name="T22" fmla="*/ 438 w 811"/>
                <a:gd name="T23" fmla="*/ 492 h 1000"/>
                <a:gd name="T24" fmla="*/ 624 w 811"/>
                <a:gd name="T25" fmla="*/ 746 h 1000"/>
                <a:gd name="T26" fmla="*/ 811 w 811"/>
                <a:gd name="T27" fmla="*/ 1000 h 1000"/>
                <a:gd name="T28" fmla="*/ 680 w 811"/>
                <a:gd name="T29" fmla="*/ 1000 h 1000"/>
                <a:gd name="T30" fmla="*/ 549 w 811"/>
                <a:gd name="T31" fmla="*/ 1000 h 1000"/>
                <a:gd name="T32" fmla="*/ 383 w 811"/>
                <a:gd name="T33" fmla="*/ 766 h 1000"/>
                <a:gd name="T34" fmla="*/ 218 w 811"/>
                <a:gd name="T35" fmla="*/ 532 h 1000"/>
                <a:gd name="T36" fmla="*/ 216 w 811"/>
                <a:gd name="T37" fmla="*/ 766 h 1000"/>
                <a:gd name="T38" fmla="*/ 213 w 811"/>
                <a:gd name="T39" fmla="*/ 1000 h 1000"/>
                <a:gd name="T40" fmla="*/ 107 w 811"/>
                <a:gd name="T41" fmla="*/ 1000 h 1000"/>
                <a:gd name="T42" fmla="*/ 0 w 811"/>
                <a:gd name="T43" fmla="*/ 1000 h 1000"/>
                <a:gd name="T44" fmla="*/ 0 w 811"/>
                <a:gd name="T45" fmla="*/ 5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1" h="1000">
                  <a:moveTo>
                    <a:pt x="0" y="500"/>
                  </a:moveTo>
                  <a:lnTo>
                    <a:pt x="0" y="0"/>
                  </a:lnTo>
                  <a:lnTo>
                    <a:pt x="107" y="0"/>
                  </a:lnTo>
                  <a:lnTo>
                    <a:pt x="213" y="0"/>
                  </a:lnTo>
                  <a:lnTo>
                    <a:pt x="216" y="239"/>
                  </a:lnTo>
                  <a:lnTo>
                    <a:pt x="218" y="479"/>
                  </a:lnTo>
                  <a:lnTo>
                    <a:pt x="366" y="239"/>
                  </a:lnTo>
                  <a:lnTo>
                    <a:pt x="514" y="0"/>
                  </a:lnTo>
                  <a:lnTo>
                    <a:pt x="633" y="0"/>
                  </a:lnTo>
                  <a:cubicBezTo>
                    <a:pt x="699" y="0"/>
                    <a:pt x="752" y="2"/>
                    <a:pt x="752" y="4"/>
                  </a:cubicBezTo>
                  <a:cubicBezTo>
                    <a:pt x="752" y="8"/>
                    <a:pt x="483" y="426"/>
                    <a:pt x="453" y="470"/>
                  </a:cubicBezTo>
                  <a:lnTo>
                    <a:pt x="438" y="492"/>
                  </a:lnTo>
                  <a:lnTo>
                    <a:pt x="624" y="746"/>
                  </a:lnTo>
                  <a:lnTo>
                    <a:pt x="811" y="1000"/>
                  </a:lnTo>
                  <a:lnTo>
                    <a:pt x="680" y="1000"/>
                  </a:lnTo>
                  <a:lnTo>
                    <a:pt x="549" y="1000"/>
                  </a:lnTo>
                  <a:lnTo>
                    <a:pt x="383" y="766"/>
                  </a:lnTo>
                  <a:lnTo>
                    <a:pt x="218" y="532"/>
                  </a:lnTo>
                  <a:lnTo>
                    <a:pt x="216" y="766"/>
                  </a:lnTo>
                  <a:lnTo>
                    <a:pt x="213" y="1000"/>
                  </a:lnTo>
                  <a:lnTo>
                    <a:pt x="107" y="1000"/>
                  </a:lnTo>
                  <a:lnTo>
                    <a:pt x="0" y="1000"/>
                  </a:lnTo>
                  <a:lnTo>
                    <a:pt x="0" y="5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EC917406-72B4-40DA-9B7B-62BB80CEEB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8938" y="495300"/>
              <a:ext cx="228600" cy="366713"/>
            </a:xfrm>
            <a:custGeom>
              <a:avLst/>
              <a:gdLst>
                <a:gd name="T0" fmla="*/ 0 w 632"/>
                <a:gd name="T1" fmla="*/ 500 h 1000"/>
                <a:gd name="T2" fmla="*/ 0 w 632"/>
                <a:gd name="T3" fmla="*/ 0 h 1000"/>
                <a:gd name="T4" fmla="*/ 312 w 632"/>
                <a:gd name="T5" fmla="*/ 0 h 1000"/>
                <a:gd name="T6" fmla="*/ 624 w 632"/>
                <a:gd name="T7" fmla="*/ 0 h 1000"/>
                <a:gd name="T8" fmla="*/ 624 w 632"/>
                <a:gd name="T9" fmla="*/ 73 h 1000"/>
                <a:gd name="T10" fmla="*/ 624 w 632"/>
                <a:gd name="T11" fmla="*/ 145 h 1000"/>
                <a:gd name="T12" fmla="*/ 419 w 632"/>
                <a:gd name="T13" fmla="*/ 145 h 1000"/>
                <a:gd name="T14" fmla="*/ 214 w 632"/>
                <a:gd name="T15" fmla="*/ 145 h 1000"/>
                <a:gd name="T16" fmla="*/ 214 w 632"/>
                <a:gd name="T17" fmla="*/ 273 h 1000"/>
                <a:gd name="T18" fmla="*/ 214 w 632"/>
                <a:gd name="T19" fmla="*/ 402 h 1000"/>
                <a:gd name="T20" fmla="*/ 372 w 632"/>
                <a:gd name="T21" fmla="*/ 402 h 1000"/>
                <a:gd name="T22" fmla="*/ 530 w 632"/>
                <a:gd name="T23" fmla="*/ 402 h 1000"/>
                <a:gd name="T24" fmla="*/ 530 w 632"/>
                <a:gd name="T25" fmla="*/ 474 h 1000"/>
                <a:gd name="T26" fmla="*/ 530 w 632"/>
                <a:gd name="T27" fmla="*/ 547 h 1000"/>
                <a:gd name="T28" fmla="*/ 372 w 632"/>
                <a:gd name="T29" fmla="*/ 547 h 1000"/>
                <a:gd name="T30" fmla="*/ 214 w 632"/>
                <a:gd name="T31" fmla="*/ 547 h 1000"/>
                <a:gd name="T32" fmla="*/ 214 w 632"/>
                <a:gd name="T33" fmla="*/ 705 h 1000"/>
                <a:gd name="T34" fmla="*/ 214 w 632"/>
                <a:gd name="T35" fmla="*/ 863 h 1000"/>
                <a:gd name="T36" fmla="*/ 423 w 632"/>
                <a:gd name="T37" fmla="*/ 863 h 1000"/>
                <a:gd name="T38" fmla="*/ 632 w 632"/>
                <a:gd name="T39" fmla="*/ 863 h 1000"/>
                <a:gd name="T40" fmla="*/ 632 w 632"/>
                <a:gd name="T41" fmla="*/ 932 h 1000"/>
                <a:gd name="T42" fmla="*/ 632 w 632"/>
                <a:gd name="T43" fmla="*/ 1000 h 1000"/>
                <a:gd name="T44" fmla="*/ 316 w 632"/>
                <a:gd name="T45" fmla="*/ 1000 h 1000"/>
                <a:gd name="T46" fmla="*/ 0 w 632"/>
                <a:gd name="T47" fmla="*/ 1000 h 1000"/>
                <a:gd name="T48" fmla="*/ 0 w 632"/>
                <a:gd name="T49" fmla="*/ 5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2" h="1000">
                  <a:moveTo>
                    <a:pt x="0" y="500"/>
                  </a:moveTo>
                  <a:lnTo>
                    <a:pt x="0" y="0"/>
                  </a:lnTo>
                  <a:lnTo>
                    <a:pt x="312" y="0"/>
                  </a:lnTo>
                  <a:lnTo>
                    <a:pt x="624" y="0"/>
                  </a:lnTo>
                  <a:lnTo>
                    <a:pt x="624" y="73"/>
                  </a:lnTo>
                  <a:lnTo>
                    <a:pt x="624" y="145"/>
                  </a:lnTo>
                  <a:lnTo>
                    <a:pt x="419" y="145"/>
                  </a:lnTo>
                  <a:lnTo>
                    <a:pt x="214" y="145"/>
                  </a:lnTo>
                  <a:lnTo>
                    <a:pt x="214" y="273"/>
                  </a:lnTo>
                  <a:lnTo>
                    <a:pt x="214" y="402"/>
                  </a:lnTo>
                  <a:lnTo>
                    <a:pt x="372" y="402"/>
                  </a:lnTo>
                  <a:lnTo>
                    <a:pt x="530" y="402"/>
                  </a:lnTo>
                  <a:lnTo>
                    <a:pt x="530" y="474"/>
                  </a:lnTo>
                  <a:lnTo>
                    <a:pt x="530" y="547"/>
                  </a:lnTo>
                  <a:lnTo>
                    <a:pt x="372" y="547"/>
                  </a:lnTo>
                  <a:lnTo>
                    <a:pt x="214" y="547"/>
                  </a:lnTo>
                  <a:lnTo>
                    <a:pt x="214" y="705"/>
                  </a:lnTo>
                  <a:lnTo>
                    <a:pt x="214" y="863"/>
                  </a:lnTo>
                  <a:lnTo>
                    <a:pt x="423" y="863"/>
                  </a:lnTo>
                  <a:lnTo>
                    <a:pt x="632" y="863"/>
                  </a:lnTo>
                  <a:lnTo>
                    <a:pt x="632" y="932"/>
                  </a:lnTo>
                  <a:lnTo>
                    <a:pt x="632" y="1000"/>
                  </a:lnTo>
                  <a:lnTo>
                    <a:pt x="316" y="1000"/>
                  </a:lnTo>
                  <a:lnTo>
                    <a:pt x="0" y="1000"/>
                  </a:lnTo>
                  <a:lnTo>
                    <a:pt x="0" y="50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69170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slide farvet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4D7B40-D52A-4E91-B993-E316A841F483}"/>
              </a:ext>
            </a:extLst>
          </p:cNvPr>
          <p:cNvSpPr/>
          <p:nvPr userDrawn="1"/>
        </p:nvSpPr>
        <p:spPr>
          <a:xfrm>
            <a:off x="-10022" y="0"/>
            <a:ext cx="9154021" cy="5143500"/>
          </a:xfrm>
          <a:prstGeom prst="rect">
            <a:avLst/>
          </a:prstGeom>
          <a:solidFill>
            <a:srgbClr val="99C3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C10398-9AEA-422E-B2F6-49F7A3E500E4}"/>
              </a:ext>
            </a:extLst>
          </p:cNvPr>
          <p:cNvSpPr/>
          <p:nvPr userDrawn="1"/>
        </p:nvSpPr>
        <p:spPr>
          <a:xfrm>
            <a:off x="4764" y="0"/>
            <a:ext cx="9139236" cy="742950"/>
          </a:xfrm>
          <a:prstGeom prst="rect">
            <a:avLst/>
          </a:prstGeom>
          <a:solidFill>
            <a:srgbClr val="99C3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34F7D0-DC8B-4DF9-B1C3-C402EC66A967}"/>
              </a:ext>
            </a:extLst>
          </p:cNvPr>
          <p:cNvSpPr txBox="1"/>
          <p:nvPr userDrawn="1"/>
        </p:nvSpPr>
        <p:spPr>
          <a:xfrm>
            <a:off x="390526" y="133350"/>
            <a:ext cx="342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6"/>
                </a:solidFill>
              </a:rPr>
              <a:t>Agenda</a:t>
            </a:r>
            <a:endParaRPr lang="da-DK" sz="6600" dirty="0">
              <a:solidFill>
                <a:schemeClr val="accent6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B8E0047-D13F-4F27-B447-5DD1E977D9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6726" y="1352550"/>
            <a:ext cx="3886200" cy="1981200"/>
          </a:xfrm>
        </p:spPr>
        <p:txBody>
          <a:bodyPr>
            <a:normAutofit/>
          </a:bodyPr>
          <a:lstStyle>
            <a:lvl1pPr marL="285750" indent="-285750">
              <a:buFont typeface="+mj-lt"/>
              <a:buAutoNum type="arabicParenR"/>
              <a:defRPr sz="2000" b="0">
                <a:solidFill>
                  <a:schemeClr val="accent6"/>
                </a:solidFill>
              </a:defRPr>
            </a:lvl1pPr>
            <a:lvl2pPr marL="914400" indent="-457200">
              <a:buFont typeface="+mj-lt"/>
              <a:buAutoNum type="arabicParenR"/>
              <a:defRPr/>
            </a:lvl2pPr>
            <a:lvl3pPr marL="1257300" indent="-342900">
              <a:buFont typeface="+mj-lt"/>
              <a:buAutoNum type="arabicParenR"/>
              <a:defRPr/>
            </a:lvl3pPr>
            <a:lvl4pPr marL="1714500" indent="-342900">
              <a:buFont typeface="+mj-lt"/>
              <a:buAutoNum type="arabicParenR"/>
              <a:defRPr/>
            </a:lvl4pPr>
            <a:lvl5pPr marL="2171700" indent="-342900">
              <a:buFont typeface="+mj-lt"/>
              <a:buAutoNum type="arabicParenR"/>
              <a:defRPr/>
            </a:lvl5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agenda </a:t>
            </a:r>
            <a:r>
              <a:rPr lang="en-US" dirty="0" err="1"/>
              <a:t>punkter</a:t>
            </a:r>
            <a:endParaRPr lang="en-US" dirty="0"/>
          </a:p>
        </p:txBody>
      </p:sp>
      <p:sp>
        <p:nvSpPr>
          <p:cNvPr id="53" name="Rectangle 5">
            <a:extLst>
              <a:ext uri="{FF2B5EF4-FFF2-40B4-BE49-F238E27FC236}">
                <a16:creationId xmlns:a16="http://schemas.microsoft.com/office/drawing/2014/main" id="{5FB17F13-DBFC-45BD-8446-6D5D679B8288}"/>
              </a:ext>
            </a:extLst>
          </p:cNvPr>
          <p:cNvSpPr/>
          <p:nvPr userDrawn="1"/>
        </p:nvSpPr>
        <p:spPr>
          <a:xfrm>
            <a:off x="4627083" y="-4940"/>
            <a:ext cx="4529473" cy="51434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icture Placeholder 25">
            <a:extLst>
              <a:ext uri="{FF2B5EF4-FFF2-40B4-BE49-F238E27FC236}">
                <a16:creationId xmlns:a16="http://schemas.microsoft.com/office/drawing/2014/main" id="{D04CB823-9118-4BC1-ACA9-47F59F27DB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8000" y="1"/>
            <a:ext cx="4558554" cy="5145882"/>
          </a:xfrm>
          <a:custGeom>
            <a:avLst/>
            <a:gdLst>
              <a:gd name="connsiteX0" fmla="*/ 3421237 w 4564062"/>
              <a:gd name="connsiteY0" fmla="*/ 377170 h 5143499"/>
              <a:gd name="connsiteX1" fmla="*/ 3448497 w 4564062"/>
              <a:gd name="connsiteY1" fmla="*/ 404430 h 5143499"/>
              <a:gd name="connsiteX2" fmla="*/ 3421237 w 4564062"/>
              <a:gd name="connsiteY2" fmla="*/ 431690 h 5143499"/>
              <a:gd name="connsiteX3" fmla="*/ 3393977 w 4564062"/>
              <a:gd name="connsiteY3" fmla="*/ 404430 h 5143499"/>
              <a:gd name="connsiteX4" fmla="*/ 3421237 w 4564062"/>
              <a:gd name="connsiteY4" fmla="*/ 377170 h 5143499"/>
              <a:gd name="connsiteX5" fmla="*/ 3513544 w 4564062"/>
              <a:gd name="connsiteY5" fmla="*/ 365955 h 5143499"/>
              <a:gd name="connsiteX6" fmla="*/ 3552019 w 4564062"/>
              <a:gd name="connsiteY6" fmla="*/ 404430 h 5143499"/>
              <a:gd name="connsiteX7" fmla="*/ 3513544 w 4564062"/>
              <a:gd name="connsiteY7" fmla="*/ 442905 h 5143499"/>
              <a:gd name="connsiteX8" fmla="*/ 3475069 w 4564062"/>
              <a:gd name="connsiteY8" fmla="*/ 404430 h 5143499"/>
              <a:gd name="connsiteX9" fmla="*/ 3513544 w 4564062"/>
              <a:gd name="connsiteY9" fmla="*/ 365955 h 5143499"/>
              <a:gd name="connsiteX10" fmla="*/ 3421237 w 4564062"/>
              <a:gd name="connsiteY10" fmla="*/ 359416 h 5143499"/>
              <a:gd name="connsiteX11" fmla="*/ 3376223 w 4564062"/>
              <a:gd name="connsiteY11" fmla="*/ 404430 h 5143499"/>
              <a:gd name="connsiteX12" fmla="*/ 3421237 w 4564062"/>
              <a:gd name="connsiteY12" fmla="*/ 449444 h 5143499"/>
              <a:gd name="connsiteX13" fmla="*/ 3466251 w 4564062"/>
              <a:gd name="connsiteY13" fmla="*/ 404430 h 5143499"/>
              <a:gd name="connsiteX14" fmla="*/ 3421237 w 4564062"/>
              <a:gd name="connsiteY14" fmla="*/ 359416 h 5143499"/>
              <a:gd name="connsiteX15" fmla="*/ 3513544 w 4564062"/>
              <a:gd name="connsiteY15" fmla="*/ 359416 h 5143499"/>
              <a:gd name="connsiteX16" fmla="*/ 3468530 w 4564062"/>
              <a:gd name="connsiteY16" fmla="*/ 404430 h 5143499"/>
              <a:gd name="connsiteX17" fmla="*/ 3513544 w 4564062"/>
              <a:gd name="connsiteY17" fmla="*/ 449444 h 5143499"/>
              <a:gd name="connsiteX18" fmla="*/ 3558558 w 4564062"/>
              <a:gd name="connsiteY18" fmla="*/ 404430 h 5143499"/>
              <a:gd name="connsiteX19" fmla="*/ 3513544 w 4564062"/>
              <a:gd name="connsiteY19" fmla="*/ 359416 h 5143499"/>
              <a:gd name="connsiteX20" fmla="*/ 3639428 w 4564062"/>
              <a:gd name="connsiteY20" fmla="*/ 347595 h 5143499"/>
              <a:gd name="connsiteX21" fmla="*/ 3653427 w 4564062"/>
              <a:gd name="connsiteY21" fmla="*/ 347595 h 5143499"/>
              <a:gd name="connsiteX22" fmla="*/ 3670727 w 4564062"/>
              <a:gd name="connsiteY22" fmla="*/ 349160 h 5143499"/>
              <a:gd name="connsiteX23" fmla="*/ 3677641 w 4564062"/>
              <a:gd name="connsiteY23" fmla="*/ 365467 h 5143499"/>
              <a:gd name="connsiteX24" fmla="*/ 3670883 w 4564062"/>
              <a:gd name="connsiteY24" fmla="*/ 382779 h 5143499"/>
              <a:gd name="connsiteX25" fmla="*/ 3653756 w 4564062"/>
              <a:gd name="connsiteY25" fmla="*/ 385169 h 5143499"/>
              <a:gd name="connsiteX26" fmla="*/ 3639428 w 4564062"/>
              <a:gd name="connsiteY26" fmla="*/ 385512 h 5143499"/>
              <a:gd name="connsiteX27" fmla="*/ 3639428 w 4564062"/>
              <a:gd name="connsiteY27" fmla="*/ 366553 h 5143499"/>
              <a:gd name="connsiteX28" fmla="*/ 4362271 w 4564062"/>
              <a:gd name="connsiteY28" fmla="*/ 347593 h 5143499"/>
              <a:gd name="connsiteX29" fmla="*/ 4376421 w 4564062"/>
              <a:gd name="connsiteY29" fmla="*/ 347608 h 5143499"/>
              <a:gd name="connsiteX30" fmla="*/ 4397425 w 4564062"/>
              <a:gd name="connsiteY30" fmla="*/ 352880 h 5143499"/>
              <a:gd name="connsiteX31" fmla="*/ 4399852 w 4564062"/>
              <a:gd name="connsiteY31" fmla="*/ 363935 h 5143499"/>
              <a:gd name="connsiteX32" fmla="*/ 4391855 w 4564062"/>
              <a:gd name="connsiteY32" fmla="*/ 383348 h 5143499"/>
              <a:gd name="connsiteX33" fmla="*/ 4391855 w 4564062"/>
              <a:gd name="connsiteY33" fmla="*/ 383345 h 5143499"/>
              <a:gd name="connsiteX34" fmla="*/ 4374932 w 4564062"/>
              <a:gd name="connsiteY34" fmla="*/ 385302 h 5143499"/>
              <a:gd name="connsiteX35" fmla="*/ 4362271 w 4564062"/>
              <a:gd name="connsiteY35" fmla="*/ 385325 h 5143499"/>
              <a:gd name="connsiteX36" fmla="*/ 4362271 w 4564062"/>
              <a:gd name="connsiteY36" fmla="*/ 366459 h 5143499"/>
              <a:gd name="connsiteX37" fmla="*/ 4038225 w 4564062"/>
              <a:gd name="connsiteY37" fmla="*/ 345385 h 5143499"/>
              <a:gd name="connsiteX38" fmla="*/ 4057933 w 4564062"/>
              <a:gd name="connsiteY38" fmla="*/ 362050 h 5143499"/>
              <a:gd name="connsiteX39" fmla="*/ 4056955 w 4564062"/>
              <a:gd name="connsiteY39" fmla="*/ 421063 h 5143499"/>
              <a:gd name="connsiteX40" fmla="*/ 4047505 w 4564062"/>
              <a:gd name="connsiteY40" fmla="*/ 432481 h 5143499"/>
              <a:gd name="connsiteX41" fmla="*/ 4031172 w 4564062"/>
              <a:gd name="connsiteY41" fmla="*/ 433553 h 5143499"/>
              <a:gd name="connsiteX42" fmla="*/ 4018236 w 4564062"/>
              <a:gd name="connsiteY42" fmla="*/ 419914 h 5143499"/>
              <a:gd name="connsiteX43" fmla="*/ 4015670 w 4564062"/>
              <a:gd name="connsiteY43" fmla="*/ 376392 h 5143499"/>
              <a:gd name="connsiteX44" fmla="*/ 4038225 w 4564062"/>
              <a:gd name="connsiteY44" fmla="*/ 345385 h 5143499"/>
              <a:gd name="connsiteX45" fmla="*/ 3728792 w 4564062"/>
              <a:gd name="connsiteY45" fmla="*/ 331708 h 5143499"/>
              <a:gd name="connsiteX46" fmla="*/ 3728792 w 4564062"/>
              <a:gd name="connsiteY46" fmla="*/ 389794 h 5143499"/>
              <a:gd name="connsiteX47" fmla="*/ 3728792 w 4564062"/>
              <a:gd name="connsiteY47" fmla="*/ 447880 h 5143499"/>
              <a:gd name="connsiteX48" fmla="*/ 3764902 w 4564062"/>
              <a:gd name="connsiteY48" fmla="*/ 447880 h 5143499"/>
              <a:gd name="connsiteX49" fmla="*/ 3801013 w 4564062"/>
              <a:gd name="connsiteY49" fmla="*/ 447880 h 5143499"/>
              <a:gd name="connsiteX50" fmla="*/ 3802700 w 4564062"/>
              <a:gd name="connsiteY50" fmla="*/ 441674 h 5143499"/>
              <a:gd name="connsiteX51" fmla="*/ 3804878 w 4564062"/>
              <a:gd name="connsiteY51" fmla="*/ 433747 h 5143499"/>
              <a:gd name="connsiteX52" fmla="*/ 3779244 w 4564062"/>
              <a:gd name="connsiteY52" fmla="*/ 431762 h 5143499"/>
              <a:gd name="connsiteX53" fmla="*/ 3753118 w 4564062"/>
              <a:gd name="connsiteY53" fmla="*/ 431497 h 5143499"/>
              <a:gd name="connsiteX54" fmla="*/ 3753118 w 4564062"/>
              <a:gd name="connsiteY54" fmla="*/ 413128 h 5143499"/>
              <a:gd name="connsiteX55" fmla="*/ 3753118 w 4564062"/>
              <a:gd name="connsiteY55" fmla="*/ 394759 h 5143499"/>
              <a:gd name="connsiteX56" fmla="*/ 3771735 w 4564062"/>
              <a:gd name="connsiteY56" fmla="*/ 394488 h 5143499"/>
              <a:gd name="connsiteX57" fmla="*/ 3790352 w 4564062"/>
              <a:gd name="connsiteY57" fmla="*/ 394218 h 5143499"/>
              <a:gd name="connsiteX58" fmla="*/ 3790352 w 4564062"/>
              <a:gd name="connsiteY58" fmla="*/ 386319 h 5143499"/>
              <a:gd name="connsiteX59" fmla="*/ 3790352 w 4564062"/>
              <a:gd name="connsiteY59" fmla="*/ 378419 h 5143499"/>
              <a:gd name="connsiteX60" fmla="*/ 3771735 w 4564062"/>
              <a:gd name="connsiteY60" fmla="*/ 378149 h 5143499"/>
              <a:gd name="connsiteX61" fmla="*/ 3753118 w 4564062"/>
              <a:gd name="connsiteY61" fmla="*/ 377879 h 5143499"/>
              <a:gd name="connsiteX62" fmla="*/ 3753118 w 4564062"/>
              <a:gd name="connsiteY62" fmla="*/ 362985 h 5143499"/>
              <a:gd name="connsiteX63" fmla="*/ 3753118 w 4564062"/>
              <a:gd name="connsiteY63" fmla="*/ 348091 h 5143499"/>
              <a:gd name="connsiteX64" fmla="*/ 3776700 w 4564062"/>
              <a:gd name="connsiteY64" fmla="*/ 347825 h 5143499"/>
              <a:gd name="connsiteX65" fmla="*/ 3800282 w 4564062"/>
              <a:gd name="connsiteY65" fmla="*/ 347559 h 5143499"/>
              <a:gd name="connsiteX66" fmla="*/ 3800282 w 4564062"/>
              <a:gd name="connsiteY66" fmla="*/ 339633 h 5143499"/>
              <a:gd name="connsiteX67" fmla="*/ 3800282 w 4564062"/>
              <a:gd name="connsiteY67" fmla="*/ 331708 h 5143499"/>
              <a:gd name="connsiteX68" fmla="*/ 3764537 w 4564062"/>
              <a:gd name="connsiteY68" fmla="*/ 331708 h 5143499"/>
              <a:gd name="connsiteX69" fmla="*/ 3940282 w 4564062"/>
              <a:gd name="connsiteY69" fmla="*/ 331708 h 5143499"/>
              <a:gd name="connsiteX70" fmla="*/ 3940282 w 4564062"/>
              <a:gd name="connsiteY70" fmla="*/ 389794 h 5143499"/>
              <a:gd name="connsiteX71" fmla="*/ 3940282 w 4564062"/>
              <a:gd name="connsiteY71" fmla="*/ 447880 h 5143499"/>
              <a:gd name="connsiteX72" fmla="*/ 3952198 w 4564062"/>
              <a:gd name="connsiteY72" fmla="*/ 447880 h 5143499"/>
              <a:gd name="connsiteX73" fmla="*/ 3964113 w 4564062"/>
              <a:gd name="connsiteY73" fmla="*/ 447880 h 5143499"/>
              <a:gd name="connsiteX74" fmla="*/ 3964113 w 4564062"/>
              <a:gd name="connsiteY74" fmla="*/ 389794 h 5143499"/>
              <a:gd name="connsiteX75" fmla="*/ 3964113 w 4564062"/>
              <a:gd name="connsiteY75" fmla="*/ 331708 h 5143499"/>
              <a:gd name="connsiteX76" fmla="*/ 3952198 w 4564062"/>
              <a:gd name="connsiteY76" fmla="*/ 331708 h 5143499"/>
              <a:gd name="connsiteX77" fmla="*/ 4115037 w 4564062"/>
              <a:gd name="connsiteY77" fmla="*/ 331708 h 5143499"/>
              <a:gd name="connsiteX78" fmla="*/ 4115037 w 4564062"/>
              <a:gd name="connsiteY78" fmla="*/ 389794 h 5143499"/>
              <a:gd name="connsiteX79" fmla="*/ 4115032 w 4564062"/>
              <a:gd name="connsiteY79" fmla="*/ 447880 h 5143499"/>
              <a:gd name="connsiteX80" fmla="*/ 4125955 w 4564062"/>
              <a:gd name="connsiteY80" fmla="*/ 447880 h 5143499"/>
              <a:gd name="connsiteX81" fmla="*/ 4136876 w 4564062"/>
              <a:gd name="connsiteY81" fmla="*/ 447880 h 5143499"/>
              <a:gd name="connsiteX82" fmla="*/ 4136876 w 4564062"/>
              <a:gd name="connsiteY82" fmla="*/ 406452 h 5143499"/>
              <a:gd name="connsiteX83" fmla="*/ 4136876 w 4564062"/>
              <a:gd name="connsiteY83" fmla="*/ 365025 h 5143499"/>
              <a:gd name="connsiteX84" fmla="*/ 4160505 w 4564062"/>
              <a:gd name="connsiteY84" fmla="*/ 406204 h 5143499"/>
              <a:gd name="connsiteX85" fmla="*/ 4184134 w 4564062"/>
              <a:gd name="connsiteY85" fmla="*/ 447383 h 5143499"/>
              <a:gd name="connsiteX86" fmla="*/ 4196251 w 4564062"/>
              <a:gd name="connsiteY86" fmla="*/ 447662 h 5143499"/>
              <a:gd name="connsiteX87" fmla="*/ 4208367 w 4564062"/>
              <a:gd name="connsiteY87" fmla="*/ 447941 h 5143499"/>
              <a:gd name="connsiteX88" fmla="*/ 4208367 w 4564062"/>
              <a:gd name="connsiteY88" fmla="*/ 389824 h 5143499"/>
              <a:gd name="connsiteX89" fmla="*/ 4208367 w 4564062"/>
              <a:gd name="connsiteY89" fmla="*/ 331708 h 5143499"/>
              <a:gd name="connsiteX90" fmla="*/ 4197445 w 4564062"/>
              <a:gd name="connsiteY90" fmla="*/ 331708 h 5143499"/>
              <a:gd name="connsiteX91" fmla="*/ 4186523 w 4564062"/>
              <a:gd name="connsiteY91" fmla="*/ 331708 h 5143499"/>
              <a:gd name="connsiteX92" fmla="*/ 4186495 w 4564062"/>
              <a:gd name="connsiteY92" fmla="*/ 370680 h 5143499"/>
              <a:gd name="connsiteX93" fmla="*/ 4185040 w 4564062"/>
              <a:gd name="connsiteY93" fmla="*/ 407772 h 5143499"/>
              <a:gd name="connsiteX94" fmla="*/ 4162576 w 4564062"/>
              <a:gd name="connsiteY94" fmla="*/ 368800 h 5143499"/>
              <a:gd name="connsiteX95" fmla="*/ 4141536 w 4564062"/>
              <a:gd name="connsiteY95" fmla="*/ 331708 h 5143499"/>
              <a:gd name="connsiteX96" fmla="*/ 4128286 w 4564062"/>
              <a:gd name="connsiteY96" fmla="*/ 331708 h 5143499"/>
              <a:gd name="connsiteX97" fmla="*/ 4241136 w 4564062"/>
              <a:gd name="connsiteY97" fmla="*/ 331708 h 5143499"/>
              <a:gd name="connsiteX98" fmla="*/ 4241136 w 4564062"/>
              <a:gd name="connsiteY98" fmla="*/ 389794 h 5143499"/>
              <a:gd name="connsiteX99" fmla="*/ 4241136 w 4564062"/>
              <a:gd name="connsiteY99" fmla="*/ 447880 h 5143499"/>
              <a:gd name="connsiteX100" fmla="*/ 4277874 w 4564062"/>
              <a:gd name="connsiteY100" fmla="*/ 447880 h 5143499"/>
              <a:gd name="connsiteX101" fmla="*/ 4314612 w 4564062"/>
              <a:gd name="connsiteY101" fmla="*/ 447880 h 5143499"/>
              <a:gd name="connsiteX102" fmla="*/ 4314612 w 4564062"/>
              <a:gd name="connsiteY102" fmla="*/ 439954 h 5143499"/>
              <a:gd name="connsiteX103" fmla="*/ 4314612 w 4564062"/>
              <a:gd name="connsiteY103" fmla="*/ 432028 h 5143499"/>
              <a:gd name="connsiteX104" fmla="*/ 4290037 w 4564062"/>
              <a:gd name="connsiteY104" fmla="*/ 431762 h 5143499"/>
              <a:gd name="connsiteX105" fmla="*/ 4265463 w 4564062"/>
              <a:gd name="connsiteY105" fmla="*/ 431497 h 5143499"/>
              <a:gd name="connsiteX106" fmla="*/ 4265463 w 4564062"/>
              <a:gd name="connsiteY106" fmla="*/ 413128 h 5143499"/>
              <a:gd name="connsiteX107" fmla="*/ 4265463 w 4564062"/>
              <a:gd name="connsiteY107" fmla="*/ 394758 h 5143499"/>
              <a:gd name="connsiteX108" fmla="*/ 4284080 w 4564062"/>
              <a:gd name="connsiteY108" fmla="*/ 394488 h 5143499"/>
              <a:gd name="connsiteX109" fmla="*/ 4302697 w 4564062"/>
              <a:gd name="connsiteY109" fmla="*/ 394218 h 5143499"/>
              <a:gd name="connsiteX110" fmla="*/ 4302697 w 4564062"/>
              <a:gd name="connsiteY110" fmla="*/ 386319 h 5143499"/>
              <a:gd name="connsiteX111" fmla="*/ 4302697 w 4564062"/>
              <a:gd name="connsiteY111" fmla="*/ 378419 h 5143499"/>
              <a:gd name="connsiteX112" fmla="*/ 4284080 w 4564062"/>
              <a:gd name="connsiteY112" fmla="*/ 378149 h 5143499"/>
              <a:gd name="connsiteX113" fmla="*/ 4265463 w 4564062"/>
              <a:gd name="connsiteY113" fmla="*/ 377879 h 5143499"/>
              <a:gd name="connsiteX114" fmla="*/ 4265463 w 4564062"/>
              <a:gd name="connsiteY114" fmla="*/ 362985 h 5143499"/>
              <a:gd name="connsiteX115" fmla="*/ 4265463 w 4564062"/>
              <a:gd name="connsiteY115" fmla="*/ 348091 h 5143499"/>
              <a:gd name="connsiteX116" fmla="*/ 4289045 w 4564062"/>
              <a:gd name="connsiteY116" fmla="*/ 347825 h 5143499"/>
              <a:gd name="connsiteX117" fmla="*/ 4312626 w 4564062"/>
              <a:gd name="connsiteY117" fmla="*/ 347559 h 5143499"/>
              <a:gd name="connsiteX118" fmla="*/ 4312626 w 4564062"/>
              <a:gd name="connsiteY118" fmla="*/ 339633 h 5143499"/>
              <a:gd name="connsiteX119" fmla="*/ 4312626 w 4564062"/>
              <a:gd name="connsiteY119" fmla="*/ 331708 h 5143499"/>
              <a:gd name="connsiteX120" fmla="*/ 4276881 w 4564062"/>
              <a:gd name="connsiteY120" fmla="*/ 331708 h 5143499"/>
              <a:gd name="connsiteX121" fmla="*/ 4337450 w 4564062"/>
              <a:gd name="connsiteY121" fmla="*/ 331706 h 5143499"/>
              <a:gd name="connsiteX122" fmla="*/ 4337450 w 4564062"/>
              <a:gd name="connsiteY122" fmla="*/ 389794 h 5143499"/>
              <a:gd name="connsiteX123" fmla="*/ 4337450 w 4564062"/>
              <a:gd name="connsiteY123" fmla="*/ 447879 h 5143499"/>
              <a:gd name="connsiteX124" fmla="*/ 4349861 w 4564062"/>
              <a:gd name="connsiteY124" fmla="*/ 447879 h 5143499"/>
              <a:gd name="connsiteX125" fmla="*/ 4362271 w 4564062"/>
              <a:gd name="connsiteY125" fmla="*/ 447879 h 5143499"/>
              <a:gd name="connsiteX126" fmla="*/ 4362271 w 4564062"/>
              <a:gd name="connsiteY126" fmla="*/ 424048 h 5143499"/>
              <a:gd name="connsiteX127" fmla="*/ 4362271 w 4564062"/>
              <a:gd name="connsiteY127" fmla="*/ 400219 h 5143499"/>
              <a:gd name="connsiteX128" fmla="*/ 4371001 w 4564062"/>
              <a:gd name="connsiteY128" fmla="*/ 400219 h 5143499"/>
              <a:gd name="connsiteX129" fmla="*/ 4379731 w 4564062"/>
              <a:gd name="connsiteY129" fmla="*/ 400219 h 5143499"/>
              <a:gd name="connsiteX130" fmla="*/ 4391276 w 4564062"/>
              <a:gd name="connsiteY130" fmla="*/ 424048 h 5143499"/>
              <a:gd name="connsiteX131" fmla="*/ 4402824 w 4564062"/>
              <a:gd name="connsiteY131" fmla="*/ 447879 h 5143499"/>
              <a:gd name="connsiteX132" fmla="*/ 4416307 w 4564062"/>
              <a:gd name="connsiteY132" fmla="*/ 447879 h 5143499"/>
              <a:gd name="connsiteX133" fmla="*/ 4429790 w 4564062"/>
              <a:gd name="connsiteY133" fmla="*/ 447508 h 5143499"/>
              <a:gd name="connsiteX134" fmla="*/ 4416474 w 4564062"/>
              <a:gd name="connsiteY134" fmla="*/ 422009 h 5143499"/>
              <a:gd name="connsiteX135" fmla="*/ 4403159 w 4564062"/>
              <a:gd name="connsiteY135" fmla="*/ 396884 h 5143499"/>
              <a:gd name="connsiteX136" fmla="*/ 4407927 w 4564062"/>
              <a:gd name="connsiteY136" fmla="*/ 394675 h 5143499"/>
              <a:gd name="connsiteX137" fmla="*/ 4422969 w 4564062"/>
              <a:gd name="connsiteY137" fmla="*/ 380103 h 5143499"/>
              <a:gd name="connsiteX138" fmla="*/ 4425298 w 4564062"/>
              <a:gd name="connsiteY138" fmla="*/ 364970 h 5143499"/>
              <a:gd name="connsiteX139" fmla="*/ 4416954 w 4564062"/>
              <a:gd name="connsiteY139" fmla="*/ 339627 h 5143499"/>
              <a:gd name="connsiteX140" fmla="*/ 4370040 w 4564062"/>
              <a:gd name="connsiteY140" fmla="*/ 331706 h 5143499"/>
              <a:gd name="connsiteX141" fmla="*/ 3614607 w 4564062"/>
              <a:gd name="connsiteY141" fmla="*/ 331613 h 5143499"/>
              <a:gd name="connsiteX142" fmla="*/ 3614607 w 4564062"/>
              <a:gd name="connsiteY142" fmla="*/ 389747 h 5143499"/>
              <a:gd name="connsiteX143" fmla="*/ 3614607 w 4564062"/>
              <a:gd name="connsiteY143" fmla="*/ 447880 h 5143499"/>
              <a:gd name="connsiteX144" fmla="*/ 3627017 w 4564062"/>
              <a:gd name="connsiteY144" fmla="*/ 447880 h 5143499"/>
              <a:gd name="connsiteX145" fmla="*/ 3639428 w 4564062"/>
              <a:gd name="connsiteY145" fmla="*/ 447880 h 5143499"/>
              <a:gd name="connsiteX146" fmla="*/ 3639428 w 4564062"/>
              <a:gd name="connsiteY146" fmla="*/ 424049 h 5143499"/>
              <a:gd name="connsiteX147" fmla="*/ 3639428 w 4564062"/>
              <a:gd name="connsiteY147" fmla="*/ 400220 h 5143499"/>
              <a:gd name="connsiteX148" fmla="*/ 3648390 w 4564062"/>
              <a:gd name="connsiteY148" fmla="*/ 400220 h 5143499"/>
              <a:gd name="connsiteX149" fmla="*/ 3657352 w 4564062"/>
              <a:gd name="connsiteY149" fmla="*/ 400220 h 5143499"/>
              <a:gd name="connsiteX150" fmla="*/ 3668903 w 4564062"/>
              <a:gd name="connsiteY150" fmla="*/ 424049 h 5143499"/>
              <a:gd name="connsiteX151" fmla="*/ 3680454 w 4564062"/>
              <a:gd name="connsiteY151" fmla="*/ 447880 h 5143499"/>
              <a:gd name="connsiteX152" fmla="*/ 3694272 w 4564062"/>
              <a:gd name="connsiteY152" fmla="*/ 447880 h 5143499"/>
              <a:gd name="connsiteX153" fmla="*/ 3708086 w 4564062"/>
              <a:gd name="connsiteY153" fmla="*/ 447880 h 5143499"/>
              <a:gd name="connsiteX154" fmla="*/ 3705168 w 4564062"/>
              <a:gd name="connsiteY154" fmla="*/ 442668 h 5143499"/>
              <a:gd name="connsiteX155" fmla="*/ 3681266 w 4564062"/>
              <a:gd name="connsiteY155" fmla="*/ 396797 h 5143499"/>
              <a:gd name="connsiteX156" fmla="*/ 3685103 w 4564062"/>
              <a:gd name="connsiteY156" fmla="*/ 394982 h 5143499"/>
              <a:gd name="connsiteX157" fmla="*/ 3699470 w 4564062"/>
              <a:gd name="connsiteY157" fmla="*/ 382271 h 5143499"/>
              <a:gd name="connsiteX158" fmla="*/ 3702805 w 4564062"/>
              <a:gd name="connsiteY158" fmla="*/ 366837 h 5143499"/>
              <a:gd name="connsiteX159" fmla="*/ 3688878 w 4564062"/>
              <a:gd name="connsiteY159" fmla="*/ 335121 h 5143499"/>
              <a:gd name="connsiteX160" fmla="*/ 3683614 w 4564062"/>
              <a:gd name="connsiteY160" fmla="*/ 332203 h 5143499"/>
              <a:gd name="connsiteX161" fmla="*/ 3649110 w 4564062"/>
              <a:gd name="connsiteY161" fmla="*/ 331908 h 5143499"/>
              <a:gd name="connsiteX162" fmla="*/ 3876609 w 4564062"/>
              <a:gd name="connsiteY162" fmla="*/ 329857 h 5143499"/>
              <a:gd name="connsiteX163" fmla="*/ 3858454 w 4564062"/>
              <a:gd name="connsiteY163" fmla="*/ 331211 h 5143499"/>
              <a:gd name="connsiteX164" fmla="*/ 3817160 w 4564062"/>
              <a:gd name="connsiteY164" fmla="*/ 388907 h 5143499"/>
              <a:gd name="connsiteX165" fmla="*/ 3844554 w 4564062"/>
              <a:gd name="connsiteY165" fmla="*/ 444686 h 5143499"/>
              <a:gd name="connsiteX166" fmla="*/ 3863828 w 4564062"/>
              <a:gd name="connsiteY166" fmla="*/ 450281 h 5143499"/>
              <a:gd name="connsiteX167" fmla="*/ 3863827 w 4564062"/>
              <a:gd name="connsiteY167" fmla="*/ 450281 h 5143499"/>
              <a:gd name="connsiteX168" fmla="*/ 3904939 w 4564062"/>
              <a:gd name="connsiteY168" fmla="*/ 445930 h 5143499"/>
              <a:gd name="connsiteX169" fmla="*/ 3907516 w 4564062"/>
              <a:gd name="connsiteY169" fmla="*/ 444950 h 5143499"/>
              <a:gd name="connsiteX170" fmla="*/ 3907516 w 4564062"/>
              <a:gd name="connsiteY170" fmla="*/ 413648 h 5143499"/>
              <a:gd name="connsiteX171" fmla="*/ 3907516 w 4564062"/>
              <a:gd name="connsiteY171" fmla="*/ 382347 h 5143499"/>
              <a:gd name="connsiteX172" fmla="*/ 3888154 w 4564062"/>
              <a:gd name="connsiteY172" fmla="*/ 382347 h 5143499"/>
              <a:gd name="connsiteX173" fmla="*/ 3868792 w 4564062"/>
              <a:gd name="connsiteY173" fmla="*/ 382347 h 5143499"/>
              <a:gd name="connsiteX174" fmla="*/ 3868792 w 4564062"/>
              <a:gd name="connsiteY174" fmla="*/ 391780 h 5143499"/>
              <a:gd name="connsiteX175" fmla="*/ 3868792 w 4564062"/>
              <a:gd name="connsiteY175" fmla="*/ 401213 h 5143499"/>
              <a:gd name="connsiteX176" fmla="*/ 3876239 w 4564062"/>
              <a:gd name="connsiteY176" fmla="*/ 401213 h 5143499"/>
              <a:gd name="connsiteX177" fmla="*/ 3883686 w 4564062"/>
              <a:gd name="connsiteY177" fmla="*/ 401213 h 5143499"/>
              <a:gd name="connsiteX178" fmla="*/ 3883686 w 4564062"/>
              <a:gd name="connsiteY178" fmla="*/ 417517 h 5143499"/>
              <a:gd name="connsiteX179" fmla="*/ 3883686 w 4564062"/>
              <a:gd name="connsiteY179" fmla="*/ 433821 h 5143499"/>
              <a:gd name="connsiteX180" fmla="*/ 3880604 w 4564062"/>
              <a:gd name="connsiteY180" fmla="*/ 434498 h 5143499"/>
              <a:gd name="connsiteX181" fmla="*/ 3871916 w 4564062"/>
              <a:gd name="connsiteY181" fmla="*/ 434485 h 5143499"/>
              <a:gd name="connsiteX182" fmla="*/ 3843251 w 4564062"/>
              <a:gd name="connsiteY182" fmla="*/ 384333 h 5143499"/>
              <a:gd name="connsiteX183" fmla="*/ 3852862 w 4564062"/>
              <a:gd name="connsiteY183" fmla="*/ 354494 h 5143499"/>
              <a:gd name="connsiteX184" fmla="*/ 3893119 w 4564062"/>
              <a:gd name="connsiteY184" fmla="*/ 348079 h 5143499"/>
              <a:gd name="connsiteX185" fmla="*/ 3907306 w 4564062"/>
              <a:gd name="connsiteY185" fmla="*/ 340892 h 5143499"/>
              <a:gd name="connsiteX186" fmla="*/ 3907020 w 4564062"/>
              <a:gd name="connsiteY186" fmla="*/ 332204 h 5143499"/>
              <a:gd name="connsiteX187" fmla="*/ 3898084 w 4564062"/>
              <a:gd name="connsiteY187" fmla="*/ 331039 h 5143499"/>
              <a:gd name="connsiteX188" fmla="*/ 3876609 w 4564062"/>
              <a:gd name="connsiteY188" fmla="*/ 329857 h 5143499"/>
              <a:gd name="connsiteX189" fmla="*/ 4038770 w 4564062"/>
              <a:gd name="connsiteY189" fmla="*/ 329847 h 5143499"/>
              <a:gd name="connsiteX190" fmla="*/ 4034113 w 4564062"/>
              <a:gd name="connsiteY190" fmla="*/ 329966 h 5143499"/>
              <a:gd name="connsiteX191" fmla="*/ 3989964 w 4564062"/>
              <a:gd name="connsiteY191" fmla="*/ 389415 h 5143499"/>
              <a:gd name="connsiteX192" fmla="*/ 4027652 w 4564062"/>
              <a:gd name="connsiteY192" fmla="*/ 449891 h 5143499"/>
              <a:gd name="connsiteX193" fmla="*/ 4070222 w 4564062"/>
              <a:gd name="connsiteY193" fmla="*/ 440365 h 5143499"/>
              <a:gd name="connsiteX194" fmla="*/ 4085372 w 4564062"/>
              <a:gd name="connsiteY194" fmla="*/ 389395 h 5143499"/>
              <a:gd name="connsiteX195" fmla="*/ 4063049 w 4564062"/>
              <a:gd name="connsiteY195" fmla="*/ 334696 h 5143499"/>
              <a:gd name="connsiteX196" fmla="*/ 4038770 w 4564062"/>
              <a:gd name="connsiteY196" fmla="*/ 329847 h 5143499"/>
              <a:gd name="connsiteX197" fmla="*/ 3421237 w 4564062"/>
              <a:gd name="connsiteY197" fmla="*/ 302442 h 5143499"/>
              <a:gd name="connsiteX198" fmla="*/ 3430567 w 4564062"/>
              <a:gd name="connsiteY198" fmla="*/ 311772 h 5143499"/>
              <a:gd name="connsiteX199" fmla="*/ 3421237 w 4564062"/>
              <a:gd name="connsiteY199" fmla="*/ 321102 h 5143499"/>
              <a:gd name="connsiteX200" fmla="*/ 3411907 w 4564062"/>
              <a:gd name="connsiteY200" fmla="*/ 311772 h 5143499"/>
              <a:gd name="connsiteX201" fmla="*/ 3421237 w 4564062"/>
              <a:gd name="connsiteY201" fmla="*/ 302442 h 5143499"/>
              <a:gd name="connsiteX202" fmla="*/ 3513544 w 4564062"/>
              <a:gd name="connsiteY202" fmla="*/ 292535 h 5143499"/>
              <a:gd name="connsiteX203" fmla="*/ 3534534 w 4564062"/>
              <a:gd name="connsiteY203" fmla="*/ 313525 h 5143499"/>
              <a:gd name="connsiteX204" fmla="*/ 3513544 w 4564062"/>
              <a:gd name="connsiteY204" fmla="*/ 334515 h 5143499"/>
              <a:gd name="connsiteX205" fmla="*/ 3492554 w 4564062"/>
              <a:gd name="connsiteY205" fmla="*/ 313525 h 5143499"/>
              <a:gd name="connsiteX206" fmla="*/ 3513544 w 4564062"/>
              <a:gd name="connsiteY206" fmla="*/ 292535 h 5143499"/>
              <a:gd name="connsiteX207" fmla="*/ 3513544 w 4564062"/>
              <a:gd name="connsiteY207" fmla="*/ 268511 h 5143499"/>
              <a:gd name="connsiteX208" fmla="*/ 3468530 w 4564062"/>
              <a:gd name="connsiteY208" fmla="*/ 313525 h 5143499"/>
              <a:gd name="connsiteX209" fmla="*/ 3513544 w 4564062"/>
              <a:gd name="connsiteY209" fmla="*/ 358539 h 5143499"/>
              <a:gd name="connsiteX210" fmla="*/ 3558558 w 4564062"/>
              <a:gd name="connsiteY210" fmla="*/ 313525 h 5143499"/>
              <a:gd name="connsiteX211" fmla="*/ 3513544 w 4564062"/>
              <a:gd name="connsiteY211" fmla="*/ 268511 h 5143499"/>
              <a:gd name="connsiteX212" fmla="*/ 3421237 w 4564062"/>
              <a:gd name="connsiteY212" fmla="*/ 266758 h 5143499"/>
              <a:gd name="connsiteX213" fmla="*/ 3376223 w 4564062"/>
              <a:gd name="connsiteY213" fmla="*/ 311772 h 5143499"/>
              <a:gd name="connsiteX214" fmla="*/ 3421237 w 4564062"/>
              <a:gd name="connsiteY214" fmla="*/ 356786 h 5143499"/>
              <a:gd name="connsiteX215" fmla="*/ 3466251 w 4564062"/>
              <a:gd name="connsiteY215" fmla="*/ 311772 h 5143499"/>
              <a:gd name="connsiteX216" fmla="*/ 3421237 w 4564062"/>
              <a:gd name="connsiteY216" fmla="*/ 266758 h 5143499"/>
              <a:gd name="connsiteX217" fmla="*/ 3772512 w 4564062"/>
              <a:gd name="connsiteY217" fmla="*/ 201648 h 5143499"/>
              <a:gd name="connsiteX218" fmla="*/ 3780569 w 4564062"/>
              <a:gd name="connsiteY218" fmla="*/ 225961 h 5143499"/>
              <a:gd name="connsiteX219" fmla="*/ 3788099 w 4564062"/>
              <a:gd name="connsiteY219" fmla="*/ 250289 h 5143499"/>
              <a:gd name="connsiteX220" fmla="*/ 3773224 w 4564062"/>
              <a:gd name="connsiteY220" fmla="*/ 250289 h 5143499"/>
              <a:gd name="connsiteX221" fmla="*/ 3758346 w 4564062"/>
              <a:gd name="connsiteY221" fmla="*/ 250289 h 5143499"/>
              <a:gd name="connsiteX222" fmla="*/ 3758910 w 4564062"/>
              <a:gd name="connsiteY222" fmla="*/ 248054 h 5143499"/>
              <a:gd name="connsiteX223" fmla="*/ 3772512 w 4564062"/>
              <a:gd name="connsiteY223" fmla="*/ 201648 h 5143499"/>
              <a:gd name="connsiteX224" fmla="*/ 3639428 w 4564062"/>
              <a:gd name="connsiteY224" fmla="*/ 194685 h 5143499"/>
              <a:gd name="connsiteX225" fmla="*/ 3647820 w 4564062"/>
              <a:gd name="connsiteY225" fmla="*/ 194685 h 5143499"/>
              <a:gd name="connsiteX226" fmla="*/ 3677496 w 4564062"/>
              <a:gd name="connsiteY226" fmla="*/ 204696 h 5143499"/>
              <a:gd name="connsiteX227" fmla="*/ 3685159 w 4564062"/>
              <a:gd name="connsiteY227" fmla="*/ 227005 h 5143499"/>
              <a:gd name="connsiteX228" fmla="*/ 3668747 w 4564062"/>
              <a:gd name="connsiteY228" fmla="*/ 276046 h 5143499"/>
              <a:gd name="connsiteX229" fmla="*/ 3651620 w 4564062"/>
              <a:gd name="connsiteY229" fmla="*/ 278936 h 5143499"/>
              <a:gd name="connsiteX230" fmla="*/ 3639428 w 4564062"/>
              <a:gd name="connsiteY230" fmla="*/ 279288 h 5143499"/>
              <a:gd name="connsiteX231" fmla="*/ 3639428 w 4564062"/>
              <a:gd name="connsiteY231" fmla="*/ 236985 h 5143499"/>
              <a:gd name="connsiteX232" fmla="*/ 3421237 w 4564062"/>
              <a:gd name="connsiteY232" fmla="*/ 186488 h 5143499"/>
              <a:gd name="connsiteX233" fmla="*/ 3455188 w 4564062"/>
              <a:gd name="connsiteY233" fmla="*/ 220439 h 5143499"/>
              <a:gd name="connsiteX234" fmla="*/ 3421237 w 4564062"/>
              <a:gd name="connsiteY234" fmla="*/ 254390 h 5143499"/>
              <a:gd name="connsiteX235" fmla="*/ 3387286 w 4564062"/>
              <a:gd name="connsiteY235" fmla="*/ 220439 h 5143499"/>
              <a:gd name="connsiteX236" fmla="*/ 3421237 w 4564062"/>
              <a:gd name="connsiteY236" fmla="*/ 186488 h 5143499"/>
              <a:gd name="connsiteX237" fmla="*/ 3614607 w 4564062"/>
              <a:gd name="connsiteY237" fmla="*/ 178798 h 5143499"/>
              <a:gd name="connsiteX238" fmla="*/ 3614607 w 4564062"/>
              <a:gd name="connsiteY238" fmla="*/ 236940 h 5143499"/>
              <a:gd name="connsiteX239" fmla="*/ 3614607 w 4564062"/>
              <a:gd name="connsiteY239" fmla="*/ 295079 h 5143499"/>
              <a:gd name="connsiteX240" fmla="*/ 3643648 w 4564062"/>
              <a:gd name="connsiteY240" fmla="*/ 294776 h 5143499"/>
              <a:gd name="connsiteX241" fmla="*/ 3672692 w 4564062"/>
              <a:gd name="connsiteY241" fmla="*/ 294472 h 5143499"/>
              <a:gd name="connsiteX242" fmla="*/ 3680491 w 4564062"/>
              <a:gd name="connsiteY242" fmla="*/ 290748 h 5143499"/>
              <a:gd name="connsiteX243" fmla="*/ 3708486 w 4564062"/>
              <a:gd name="connsiteY243" fmla="*/ 255252 h 5143499"/>
              <a:gd name="connsiteX244" fmla="*/ 3709572 w 4564062"/>
              <a:gd name="connsiteY244" fmla="*/ 221549 h 5143499"/>
              <a:gd name="connsiteX245" fmla="*/ 3671314 w 4564062"/>
              <a:gd name="connsiteY245" fmla="*/ 179790 h 5143499"/>
              <a:gd name="connsiteX246" fmla="*/ 3640287 w 4564062"/>
              <a:gd name="connsiteY246" fmla="*/ 178798 h 5143499"/>
              <a:gd name="connsiteX247" fmla="*/ 4068368 w 4564062"/>
              <a:gd name="connsiteY247" fmla="*/ 178797 h 5143499"/>
              <a:gd name="connsiteX248" fmla="*/ 4068368 w 4564062"/>
              <a:gd name="connsiteY248" fmla="*/ 236883 h 5143499"/>
              <a:gd name="connsiteX249" fmla="*/ 4068369 w 4564062"/>
              <a:gd name="connsiteY249" fmla="*/ 294969 h 5143499"/>
              <a:gd name="connsiteX250" fmla="*/ 4080765 w 4564062"/>
              <a:gd name="connsiteY250" fmla="*/ 294969 h 5143499"/>
              <a:gd name="connsiteX251" fmla="*/ 4093160 w 4564062"/>
              <a:gd name="connsiteY251" fmla="*/ 294969 h 5143499"/>
              <a:gd name="connsiteX252" fmla="*/ 4093424 w 4564062"/>
              <a:gd name="connsiteY252" fmla="*/ 267805 h 5143499"/>
              <a:gd name="connsiteX253" fmla="*/ 4093688 w 4564062"/>
              <a:gd name="connsiteY253" fmla="*/ 240641 h 5143499"/>
              <a:gd name="connsiteX254" fmla="*/ 4112917 w 4564062"/>
              <a:gd name="connsiteY254" fmla="*/ 267805 h 5143499"/>
              <a:gd name="connsiteX255" fmla="*/ 4132145 w 4564062"/>
              <a:gd name="connsiteY255" fmla="*/ 294969 h 5143499"/>
              <a:gd name="connsiteX256" fmla="*/ 4147389 w 4564062"/>
              <a:gd name="connsiteY256" fmla="*/ 294969 h 5143499"/>
              <a:gd name="connsiteX257" fmla="*/ 4162634 w 4564062"/>
              <a:gd name="connsiteY257" fmla="*/ 294969 h 5143499"/>
              <a:gd name="connsiteX258" fmla="*/ 4140916 w 4564062"/>
              <a:gd name="connsiteY258" fmla="*/ 265449 h 5143499"/>
              <a:gd name="connsiteX259" fmla="*/ 4119198 w 4564062"/>
              <a:gd name="connsiteY259" fmla="*/ 235929 h 5143499"/>
              <a:gd name="connsiteX260" fmla="*/ 4120947 w 4564062"/>
              <a:gd name="connsiteY260" fmla="*/ 233428 h 5143499"/>
              <a:gd name="connsiteX261" fmla="*/ 4155746 w 4564062"/>
              <a:gd name="connsiteY261" fmla="*/ 179267 h 5143499"/>
              <a:gd name="connsiteX262" fmla="*/ 4141931 w 4564062"/>
              <a:gd name="connsiteY262" fmla="*/ 178797 h 5143499"/>
              <a:gd name="connsiteX263" fmla="*/ 4128117 w 4564062"/>
              <a:gd name="connsiteY263" fmla="*/ 178797 h 5143499"/>
              <a:gd name="connsiteX264" fmla="*/ 4110903 w 4564062"/>
              <a:gd name="connsiteY264" fmla="*/ 206605 h 5143499"/>
              <a:gd name="connsiteX265" fmla="*/ 4093688 w 4564062"/>
              <a:gd name="connsiteY265" fmla="*/ 234413 h 5143499"/>
              <a:gd name="connsiteX266" fmla="*/ 4093424 w 4564062"/>
              <a:gd name="connsiteY266" fmla="*/ 206605 h 5143499"/>
              <a:gd name="connsiteX267" fmla="*/ 4093160 w 4564062"/>
              <a:gd name="connsiteY267" fmla="*/ 178797 h 5143499"/>
              <a:gd name="connsiteX268" fmla="*/ 4080764 w 4564062"/>
              <a:gd name="connsiteY268" fmla="*/ 178797 h 5143499"/>
              <a:gd name="connsiteX269" fmla="*/ 4182554 w 4564062"/>
              <a:gd name="connsiteY269" fmla="*/ 178797 h 5143499"/>
              <a:gd name="connsiteX270" fmla="*/ 4182554 w 4564062"/>
              <a:gd name="connsiteY270" fmla="*/ 236883 h 5143499"/>
              <a:gd name="connsiteX271" fmla="*/ 4182554 w 4564062"/>
              <a:gd name="connsiteY271" fmla="*/ 294969 h 5143499"/>
              <a:gd name="connsiteX272" fmla="*/ 4219292 w 4564062"/>
              <a:gd name="connsiteY272" fmla="*/ 294969 h 5143499"/>
              <a:gd name="connsiteX273" fmla="*/ 4256030 w 4564062"/>
              <a:gd name="connsiteY273" fmla="*/ 294969 h 5143499"/>
              <a:gd name="connsiteX274" fmla="*/ 4256030 w 4564062"/>
              <a:gd name="connsiteY274" fmla="*/ 287026 h 5143499"/>
              <a:gd name="connsiteX275" fmla="*/ 4256030 w 4564062"/>
              <a:gd name="connsiteY275" fmla="*/ 279082 h 5143499"/>
              <a:gd name="connsiteX276" fmla="*/ 4231704 w 4564062"/>
              <a:gd name="connsiteY276" fmla="*/ 279082 h 5143499"/>
              <a:gd name="connsiteX277" fmla="*/ 4207377 w 4564062"/>
              <a:gd name="connsiteY277" fmla="*/ 279082 h 5143499"/>
              <a:gd name="connsiteX278" fmla="*/ 4207377 w 4564062"/>
              <a:gd name="connsiteY278" fmla="*/ 260713 h 5143499"/>
              <a:gd name="connsiteX279" fmla="*/ 4207377 w 4564062"/>
              <a:gd name="connsiteY279" fmla="*/ 242344 h 5143499"/>
              <a:gd name="connsiteX280" fmla="*/ 4225746 w 4564062"/>
              <a:gd name="connsiteY280" fmla="*/ 242344 h 5143499"/>
              <a:gd name="connsiteX281" fmla="*/ 4244115 w 4564062"/>
              <a:gd name="connsiteY281" fmla="*/ 242344 h 5143499"/>
              <a:gd name="connsiteX282" fmla="*/ 4244115 w 4564062"/>
              <a:gd name="connsiteY282" fmla="*/ 233904 h 5143499"/>
              <a:gd name="connsiteX283" fmla="*/ 4244115 w 4564062"/>
              <a:gd name="connsiteY283" fmla="*/ 225465 h 5143499"/>
              <a:gd name="connsiteX284" fmla="*/ 4225746 w 4564062"/>
              <a:gd name="connsiteY284" fmla="*/ 225465 h 5143499"/>
              <a:gd name="connsiteX285" fmla="*/ 4207377 w 4564062"/>
              <a:gd name="connsiteY285" fmla="*/ 225465 h 5143499"/>
              <a:gd name="connsiteX286" fmla="*/ 4207377 w 4564062"/>
              <a:gd name="connsiteY286" fmla="*/ 210571 h 5143499"/>
              <a:gd name="connsiteX287" fmla="*/ 4207377 w 4564062"/>
              <a:gd name="connsiteY287" fmla="*/ 195677 h 5143499"/>
              <a:gd name="connsiteX288" fmla="*/ 4231207 w 4564062"/>
              <a:gd name="connsiteY288" fmla="*/ 195677 h 5143499"/>
              <a:gd name="connsiteX289" fmla="*/ 4255037 w 4564062"/>
              <a:gd name="connsiteY289" fmla="*/ 195677 h 5143499"/>
              <a:gd name="connsiteX290" fmla="*/ 4255037 w 4564062"/>
              <a:gd name="connsiteY290" fmla="*/ 187237 h 5143499"/>
              <a:gd name="connsiteX291" fmla="*/ 4255037 w 4564062"/>
              <a:gd name="connsiteY291" fmla="*/ 178797 h 5143499"/>
              <a:gd name="connsiteX292" fmla="*/ 4218796 w 4564062"/>
              <a:gd name="connsiteY292" fmla="*/ 178797 h 5143499"/>
              <a:gd name="connsiteX293" fmla="*/ 3788116 w 4564062"/>
              <a:gd name="connsiteY293" fmla="*/ 178747 h 5143499"/>
              <a:gd name="connsiteX294" fmla="*/ 3773181 w 4564062"/>
              <a:gd name="connsiteY294" fmla="*/ 179022 h 5143499"/>
              <a:gd name="connsiteX295" fmla="*/ 3758247 w 4564062"/>
              <a:gd name="connsiteY295" fmla="*/ 179294 h 5143499"/>
              <a:gd name="connsiteX296" fmla="*/ 3739540 w 4564062"/>
              <a:gd name="connsiteY296" fmla="*/ 235394 h 5143499"/>
              <a:gd name="connsiteX297" fmla="*/ 3720278 w 4564062"/>
              <a:gd name="connsiteY297" fmla="*/ 293233 h 5143499"/>
              <a:gd name="connsiteX298" fmla="*/ 3732473 w 4564062"/>
              <a:gd name="connsiteY298" fmla="*/ 294971 h 5143499"/>
              <a:gd name="connsiteX299" fmla="*/ 3745224 w 4564062"/>
              <a:gd name="connsiteY299" fmla="*/ 294971 h 5143499"/>
              <a:gd name="connsiteX300" fmla="*/ 3749171 w 4564062"/>
              <a:gd name="connsiteY300" fmla="*/ 281055 h 5143499"/>
              <a:gd name="connsiteX301" fmla="*/ 3753116 w 4564062"/>
              <a:gd name="connsiteY301" fmla="*/ 267138 h 5143499"/>
              <a:gd name="connsiteX302" fmla="*/ 3773340 w 4564062"/>
              <a:gd name="connsiteY302" fmla="*/ 267402 h 5143499"/>
              <a:gd name="connsiteX303" fmla="*/ 3793561 w 4564062"/>
              <a:gd name="connsiteY303" fmla="*/ 267666 h 5143499"/>
              <a:gd name="connsiteX304" fmla="*/ 3797725 w 4564062"/>
              <a:gd name="connsiteY304" fmla="*/ 281069 h 5143499"/>
              <a:gd name="connsiteX305" fmla="*/ 3801891 w 4564062"/>
              <a:gd name="connsiteY305" fmla="*/ 294472 h 5143499"/>
              <a:gd name="connsiteX306" fmla="*/ 3814491 w 4564062"/>
              <a:gd name="connsiteY306" fmla="*/ 294750 h 5143499"/>
              <a:gd name="connsiteX307" fmla="*/ 3827089 w 4564062"/>
              <a:gd name="connsiteY307" fmla="*/ 294231 h 5143499"/>
              <a:gd name="connsiteX308" fmla="*/ 3794687 w 4564062"/>
              <a:gd name="connsiteY308" fmla="*/ 197887 h 5143499"/>
              <a:gd name="connsiteX309" fmla="*/ 3847941 w 4564062"/>
              <a:gd name="connsiteY309" fmla="*/ 178742 h 5143499"/>
              <a:gd name="connsiteX310" fmla="*/ 3847941 w 4564062"/>
              <a:gd name="connsiteY310" fmla="*/ 236855 h 5143499"/>
              <a:gd name="connsiteX311" fmla="*/ 3847941 w 4564062"/>
              <a:gd name="connsiteY311" fmla="*/ 294969 h 5143499"/>
              <a:gd name="connsiteX312" fmla="*/ 3858853 w 4564062"/>
              <a:gd name="connsiteY312" fmla="*/ 294969 h 5143499"/>
              <a:gd name="connsiteX313" fmla="*/ 3869764 w 4564062"/>
              <a:gd name="connsiteY313" fmla="*/ 294969 h 5143499"/>
              <a:gd name="connsiteX314" fmla="*/ 3870023 w 4564062"/>
              <a:gd name="connsiteY314" fmla="*/ 254131 h 5143499"/>
              <a:gd name="connsiteX315" fmla="*/ 3870282 w 4564062"/>
              <a:gd name="connsiteY315" fmla="*/ 213294 h 5143499"/>
              <a:gd name="connsiteX316" fmla="*/ 3893173 w 4564062"/>
              <a:gd name="connsiteY316" fmla="*/ 253883 h 5143499"/>
              <a:gd name="connsiteX317" fmla="*/ 3916064 w 4564062"/>
              <a:gd name="connsiteY317" fmla="*/ 294473 h 5143499"/>
              <a:gd name="connsiteX318" fmla="*/ 3928670 w 4564062"/>
              <a:gd name="connsiteY318" fmla="*/ 294751 h 5143499"/>
              <a:gd name="connsiteX319" fmla="*/ 3941276 w 4564062"/>
              <a:gd name="connsiteY319" fmla="*/ 295029 h 5143499"/>
              <a:gd name="connsiteX320" fmla="*/ 3941276 w 4564062"/>
              <a:gd name="connsiteY320" fmla="*/ 236913 h 5143499"/>
              <a:gd name="connsiteX321" fmla="*/ 3941276 w 4564062"/>
              <a:gd name="connsiteY321" fmla="*/ 178798 h 5143499"/>
              <a:gd name="connsiteX322" fmla="*/ 3929869 w 4564062"/>
              <a:gd name="connsiteY322" fmla="*/ 178798 h 5143499"/>
              <a:gd name="connsiteX323" fmla="*/ 3918462 w 4564062"/>
              <a:gd name="connsiteY323" fmla="*/ 178798 h 5143499"/>
              <a:gd name="connsiteX324" fmla="*/ 3918203 w 4564062"/>
              <a:gd name="connsiteY324" fmla="*/ 217228 h 5143499"/>
              <a:gd name="connsiteX325" fmla="*/ 3917943 w 4564062"/>
              <a:gd name="connsiteY325" fmla="*/ 255659 h 5143499"/>
              <a:gd name="connsiteX326" fmla="*/ 3896552 w 4564062"/>
              <a:gd name="connsiteY326" fmla="*/ 217476 h 5143499"/>
              <a:gd name="connsiteX327" fmla="*/ 3875161 w 4564062"/>
              <a:gd name="connsiteY327" fmla="*/ 179294 h 5143499"/>
              <a:gd name="connsiteX328" fmla="*/ 3861551 w 4564062"/>
              <a:gd name="connsiteY328" fmla="*/ 179018 h 5143499"/>
              <a:gd name="connsiteX329" fmla="*/ 4010876 w 4564062"/>
              <a:gd name="connsiteY329" fmla="*/ 176963 h 5143499"/>
              <a:gd name="connsiteX330" fmla="*/ 3995369 w 4564062"/>
              <a:gd name="connsiteY330" fmla="*/ 177893 h 5143499"/>
              <a:gd name="connsiteX331" fmla="*/ 3969496 w 4564062"/>
              <a:gd name="connsiteY331" fmla="*/ 197895 h 5143499"/>
              <a:gd name="connsiteX332" fmla="*/ 3967863 w 4564062"/>
              <a:gd name="connsiteY332" fmla="*/ 210179 h 5143499"/>
              <a:gd name="connsiteX333" fmla="*/ 3993758 w 4564062"/>
              <a:gd name="connsiteY333" fmla="*/ 241821 h 5143499"/>
              <a:gd name="connsiteX334" fmla="*/ 4014798 w 4564062"/>
              <a:gd name="connsiteY334" fmla="*/ 257833 h 5143499"/>
              <a:gd name="connsiteX335" fmla="*/ 4014074 w 4564062"/>
              <a:gd name="connsiteY335" fmla="*/ 274937 h 5143499"/>
              <a:gd name="connsiteX336" fmla="*/ 3969784 w 4564062"/>
              <a:gd name="connsiteY336" fmla="*/ 275379 h 5143499"/>
              <a:gd name="connsiteX337" fmla="*/ 3968295 w 4564062"/>
              <a:gd name="connsiteY337" fmla="*/ 284624 h 5143499"/>
              <a:gd name="connsiteX338" fmla="*/ 3968580 w 4564062"/>
              <a:gd name="connsiteY338" fmla="*/ 294388 h 5143499"/>
              <a:gd name="connsiteX339" fmla="*/ 3972508 w 4564062"/>
              <a:gd name="connsiteY339" fmla="*/ 295202 h 5143499"/>
              <a:gd name="connsiteX340" fmla="*/ 3982933 w 4564062"/>
              <a:gd name="connsiteY340" fmla="*/ 296857 h 5143499"/>
              <a:gd name="connsiteX341" fmla="*/ 4038732 w 4564062"/>
              <a:gd name="connsiteY341" fmla="*/ 277886 h 5143499"/>
              <a:gd name="connsiteX342" fmla="*/ 4039744 w 4564062"/>
              <a:gd name="connsiteY342" fmla="*/ 248953 h 5143499"/>
              <a:gd name="connsiteX343" fmla="*/ 4011772 w 4564062"/>
              <a:gd name="connsiteY343" fmla="*/ 224953 h 5143499"/>
              <a:gd name="connsiteX344" fmla="*/ 3991917 w 4564062"/>
              <a:gd name="connsiteY344" fmla="*/ 204786 h 5143499"/>
              <a:gd name="connsiteX345" fmla="*/ 4001934 w 4564062"/>
              <a:gd name="connsiteY345" fmla="*/ 193655 h 5143499"/>
              <a:gd name="connsiteX346" fmla="*/ 4027659 w 4564062"/>
              <a:gd name="connsiteY346" fmla="*/ 195615 h 5143499"/>
              <a:gd name="connsiteX347" fmla="*/ 4034896 w 4564062"/>
              <a:gd name="connsiteY347" fmla="*/ 197651 h 5143499"/>
              <a:gd name="connsiteX348" fmla="*/ 4035392 w 4564062"/>
              <a:gd name="connsiteY348" fmla="*/ 188975 h 5143499"/>
              <a:gd name="connsiteX349" fmla="*/ 4035106 w 4564062"/>
              <a:gd name="connsiteY349" fmla="*/ 180287 h 5143499"/>
              <a:gd name="connsiteX350" fmla="*/ 4027163 w 4564062"/>
              <a:gd name="connsiteY350" fmla="*/ 178633 h 5143499"/>
              <a:gd name="connsiteX351" fmla="*/ 4010876 w 4564062"/>
              <a:gd name="connsiteY351" fmla="*/ 176963 h 5143499"/>
              <a:gd name="connsiteX352" fmla="*/ 3421237 w 4564062"/>
              <a:gd name="connsiteY352" fmla="*/ 175425 h 5143499"/>
              <a:gd name="connsiteX353" fmla="*/ 3376223 w 4564062"/>
              <a:gd name="connsiteY353" fmla="*/ 220439 h 5143499"/>
              <a:gd name="connsiteX354" fmla="*/ 3421237 w 4564062"/>
              <a:gd name="connsiteY354" fmla="*/ 265453 h 5143499"/>
              <a:gd name="connsiteX355" fmla="*/ 3466251 w 4564062"/>
              <a:gd name="connsiteY355" fmla="*/ 220439 h 5143499"/>
              <a:gd name="connsiteX356" fmla="*/ 3421237 w 4564062"/>
              <a:gd name="connsiteY356" fmla="*/ 175425 h 5143499"/>
              <a:gd name="connsiteX357" fmla="*/ 0 w 4564062"/>
              <a:gd name="connsiteY357" fmla="*/ 0 h 5143499"/>
              <a:gd name="connsiteX358" fmla="*/ 4564062 w 4564062"/>
              <a:gd name="connsiteY358" fmla="*/ 0 h 5143499"/>
              <a:gd name="connsiteX359" fmla="*/ 4564062 w 4564062"/>
              <a:gd name="connsiteY359" fmla="*/ 5143499 h 5143499"/>
              <a:gd name="connsiteX360" fmla="*/ 0 w 4564062"/>
              <a:gd name="connsiteY360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</a:cxnLst>
            <a:rect l="l" t="t" r="r" b="b"/>
            <a:pathLst>
              <a:path w="4564062" h="5143499">
                <a:moveTo>
                  <a:pt x="3421237" y="377170"/>
                </a:moveTo>
                <a:cubicBezTo>
                  <a:pt x="3436292" y="377170"/>
                  <a:pt x="3448497" y="389375"/>
                  <a:pt x="3448497" y="404430"/>
                </a:cubicBezTo>
                <a:cubicBezTo>
                  <a:pt x="3448497" y="419485"/>
                  <a:pt x="3436292" y="431690"/>
                  <a:pt x="3421237" y="431690"/>
                </a:cubicBezTo>
                <a:cubicBezTo>
                  <a:pt x="3406182" y="431690"/>
                  <a:pt x="3393977" y="419485"/>
                  <a:pt x="3393977" y="404430"/>
                </a:cubicBezTo>
                <a:cubicBezTo>
                  <a:pt x="3393977" y="389375"/>
                  <a:pt x="3406182" y="377170"/>
                  <a:pt x="3421237" y="377170"/>
                </a:cubicBezTo>
                <a:close/>
                <a:moveTo>
                  <a:pt x="3513544" y="365955"/>
                </a:moveTo>
                <a:cubicBezTo>
                  <a:pt x="3534793" y="365955"/>
                  <a:pt x="3552019" y="383181"/>
                  <a:pt x="3552019" y="404430"/>
                </a:cubicBezTo>
                <a:cubicBezTo>
                  <a:pt x="3552019" y="425679"/>
                  <a:pt x="3534793" y="442905"/>
                  <a:pt x="3513544" y="442905"/>
                </a:cubicBezTo>
                <a:cubicBezTo>
                  <a:pt x="3492295" y="442905"/>
                  <a:pt x="3475069" y="425679"/>
                  <a:pt x="3475069" y="404430"/>
                </a:cubicBezTo>
                <a:cubicBezTo>
                  <a:pt x="3475069" y="383181"/>
                  <a:pt x="3492295" y="365955"/>
                  <a:pt x="3513544" y="365955"/>
                </a:cubicBezTo>
                <a:close/>
                <a:moveTo>
                  <a:pt x="3421237" y="359416"/>
                </a:moveTo>
                <a:cubicBezTo>
                  <a:pt x="3396376" y="359416"/>
                  <a:pt x="3376223" y="379569"/>
                  <a:pt x="3376223" y="404430"/>
                </a:cubicBezTo>
                <a:cubicBezTo>
                  <a:pt x="3376223" y="429291"/>
                  <a:pt x="3396376" y="449444"/>
                  <a:pt x="3421237" y="449444"/>
                </a:cubicBezTo>
                <a:cubicBezTo>
                  <a:pt x="3446098" y="449444"/>
                  <a:pt x="3466251" y="429291"/>
                  <a:pt x="3466251" y="404430"/>
                </a:cubicBezTo>
                <a:cubicBezTo>
                  <a:pt x="3466251" y="379569"/>
                  <a:pt x="3446098" y="359416"/>
                  <a:pt x="3421237" y="359416"/>
                </a:cubicBezTo>
                <a:close/>
                <a:moveTo>
                  <a:pt x="3513544" y="359416"/>
                </a:moveTo>
                <a:cubicBezTo>
                  <a:pt x="3488683" y="359416"/>
                  <a:pt x="3468530" y="379569"/>
                  <a:pt x="3468530" y="404430"/>
                </a:cubicBezTo>
                <a:cubicBezTo>
                  <a:pt x="3468530" y="429291"/>
                  <a:pt x="3488683" y="449444"/>
                  <a:pt x="3513544" y="449444"/>
                </a:cubicBezTo>
                <a:cubicBezTo>
                  <a:pt x="3538405" y="449444"/>
                  <a:pt x="3558558" y="429291"/>
                  <a:pt x="3558558" y="404430"/>
                </a:cubicBezTo>
                <a:cubicBezTo>
                  <a:pt x="3558558" y="379569"/>
                  <a:pt x="3538405" y="359416"/>
                  <a:pt x="3513544" y="359416"/>
                </a:cubicBezTo>
                <a:close/>
                <a:moveTo>
                  <a:pt x="3639428" y="347595"/>
                </a:moveTo>
                <a:lnTo>
                  <a:pt x="3653427" y="347595"/>
                </a:lnTo>
                <a:cubicBezTo>
                  <a:pt x="3664118" y="347595"/>
                  <a:pt x="3668206" y="347964"/>
                  <a:pt x="3670727" y="349160"/>
                </a:cubicBezTo>
                <a:cubicBezTo>
                  <a:pt x="3675517" y="351433"/>
                  <a:pt x="3677624" y="356395"/>
                  <a:pt x="3677641" y="365467"/>
                </a:cubicBezTo>
                <a:cubicBezTo>
                  <a:pt x="3677660" y="373949"/>
                  <a:pt x="3675542" y="379369"/>
                  <a:pt x="3670883" y="382779"/>
                </a:cubicBezTo>
                <a:cubicBezTo>
                  <a:pt x="3668422" y="384579"/>
                  <a:pt x="3666343" y="384870"/>
                  <a:pt x="3653756" y="385169"/>
                </a:cubicBezTo>
                <a:lnTo>
                  <a:pt x="3639428" y="385512"/>
                </a:lnTo>
                <a:lnTo>
                  <a:pt x="3639428" y="366553"/>
                </a:lnTo>
                <a:close/>
                <a:moveTo>
                  <a:pt x="4362271" y="347593"/>
                </a:moveTo>
                <a:lnTo>
                  <a:pt x="4376421" y="347608"/>
                </a:lnTo>
                <a:cubicBezTo>
                  <a:pt x="4391718" y="347624"/>
                  <a:pt x="4393935" y="348182"/>
                  <a:pt x="4397425" y="352880"/>
                </a:cubicBezTo>
                <a:cubicBezTo>
                  <a:pt x="4399054" y="355074"/>
                  <a:pt x="4399582" y="357474"/>
                  <a:pt x="4399852" y="363935"/>
                </a:cubicBezTo>
                <a:cubicBezTo>
                  <a:pt x="4400317" y="375026"/>
                  <a:pt x="4398046" y="380538"/>
                  <a:pt x="4391855" y="383348"/>
                </a:cubicBezTo>
                <a:lnTo>
                  <a:pt x="4391855" y="383345"/>
                </a:lnTo>
                <a:cubicBezTo>
                  <a:pt x="4388354" y="384934"/>
                  <a:pt x="4385327" y="385284"/>
                  <a:pt x="4374932" y="385302"/>
                </a:cubicBezTo>
                <a:lnTo>
                  <a:pt x="4362271" y="385325"/>
                </a:lnTo>
                <a:lnTo>
                  <a:pt x="4362271" y="366459"/>
                </a:lnTo>
                <a:close/>
                <a:moveTo>
                  <a:pt x="4038225" y="345385"/>
                </a:moveTo>
                <a:cubicBezTo>
                  <a:pt x="4049082" y="345340"/>
                  <a:pt x="4054812" y="350185"/>
                  <a:pt x="4057933" y="362050"/>
                </a:cubicBezTo>
                <a:cubicBezTo>
                  <a:pt x="4061363" y="375087"/>
                  <a:pt x="4060780" y="410221"/>
                  <a:pt x="4056955" y="421063"/>
                </a:cubicBezTo>
                <a:cubicBezTo>
                  <a:pt x="4055265" y="425852"/>
                  <a:pt x="4051510" y="430387"/>
                  <a:pt x="4047505" y="432481"/>
                </a:cubicBezTo>
                <a:cubicBezTo>
                  <a:pt x="4043497" y="434576"/>
                  <a:pt x="4036537" y="435034"/>
                  <a:pt x="4031172" y="433553"/>
                </a:cubicBezTo>
                <a:cubicBezTo>
                  <a:pt x="4024936" y="431831"/>
                  <a:pt x="4020403" y="427053"/>
                  <a:pt x="4018236" y="419914"/>
                </a:cubicBezTo>
                <a:cubicBezTo>
                  <a:pt x="4015699" y="411566"/>
                  <a:pt x="4014493" y="391065"/>
                  <a:pt x="4015670" y="376392"/>
                </a:cubicBezTo>
                <a:cubicBezTo>
                  <a:pt x="4017567" y="352734"/>
                  <a:pt x="4022865" y="345449"/>
                  <a:pt x="4038225" y="345385"/>
                </a:cubicBezTo>
                <a:close/>
                <a:moveTo>
                  <a:pt x="3728792" y="331708"/>
                </a:moveTo>
                <a:lnTo>
                  <a:pt x="3728792" y="389794"/>
                </a:lnTo>
                <a:lnTo>
                  <a:pt x="3728792" y="447880"/>
                </a:lnTo>
                <a:lnTo>
                  <a:pt x="3764902" y="447880"/>
                </a:lnTo>
                <a:lnTo>
                  <a:pt x="3801013" y="447880"/>
                </a:lnTo>
                <a:lnTo>
                  <a:pt x="3802700" y="441674"/>
                </a:lnTo>
                <a:cubicBezTo>
                  <a:pt x="3803628" y="438261"/>
                  <a:pt x="3804609" y="434694"/>
                  <a:pt x="3804878" y="433747"/>
                </a:cubicBezTo>
                <a:cubicBezTo>
                  <a:pt x="3805334" y="432151"/>
                  <a:pt x="3803485" y="432007"/>
                  <a:pt x="3779244" y="431762"/>
                </a:cubicBezTo>
                <a:lnTo>
                  <a:pt x="3753118" y="431497"/>
                </a:lnTo>
                <a:lnTo>
                  <a:pt x="3753118" y="413128"/>
                </a:lnTo>
                <a:lnTo>
                  <a:pt x="3753118" y="394759"/>
                </a:lnTo>
                <a:lnTo>
                  <a:pt x="3771735" y="394488"/>
                </a:lnTo>
                <a:lnTo>
                  <a:pt x="3790352" y="394218"/>
                </a:lnTo>
                <a:lnTo>
                  <a:pt x="3790352" y="386319"/>
                </a:lnTo>
                <a:lnTo>
                  <a:pt x="3790352" y="378419"/>
                </a:lnTo>
                <a:lnTo>
                  <a:pt x="3771735" y="378149"/>
                </a:lnTo>
                <a:lnTo>
                  <a:pt x="3753118" y="377879"/>
                </a:lnTo>
                <a:lnTo>
                  <a:pt x="3753118" y="362985"/>
                </a:lnTo>
                <a:lnTo>
                  <a:pt x="3753118" y="348091"/>
                </a:lnTo>
                <a:lnTo>
                  <a:pt x="3776700" y="347825"/>
                </a:lnTo>
                <a:lnTo>
                  <a:pt x="3800282" y="347559"/>
                </a:lnTo>
                <a:lnTo>
                  <a:pt x="3800282" y="339633"/>
                </a:lnTo>
                <a:lnTo>
                  <a:pt x="3800282" y="331708"/>
                </a:lnTo>
                <a:lnTo>
                  <a:pt x="3764537" y="331708"/>
                </a:lnTo>
                <a:close/>
                <a:moveTo>
                  <a:pt x="3940282" y="331708"/>
                </a:moveTo>
                <a:lnTo>
                  <a:pt x="3940282" y="389794"/>
                </a:lnTo>
                <a:lnTo>
                  <a:pt x="3940282" y="447880"/>
                </a:lnTo>
                <a:lnTo>
                  <a:pt x="3952198" y="447880"/>
                </a:lnTo>
                <a:lnTo>
                  <a:pt x="3964113" y="447880"/>
                </a:lnTo>
                <a:lnTo>
                  <a:pt x="3964113" y="389794"/>
                </a:lnTo>
                <a:lnTo>
                  <a:pt x="3964113" y="331708"/>
                </a:lnTo>
                <a:lnTo>
                  <a:pt x="3952198" y="331708"/>
                </a:lnTo>
                <a:close/>
                <a:moveTo>
                  <a:pt x="4115037" y="331708"/>
                </a:moveTo>
                <a:lnTo>
                  <a:pt x="4115037" y="389794"/>
                </a:lnTo>
                <a:lnTo>
                  <a:pt x="4115032" y="447880"/>
                </a:lnTo>
                <a:lnTo>
                  <a:pt x="4125955" y="447880"/>
                </a:lnTo>
                <a:lnTo>
                  <a:pt x="4136876" y="447880"/>
                </a:lnTo>
                <a:lnTo>
                  <a:pt x="4136876" y="406452"/>
                </a:lnTo>
                <a:lnTo>
                  <a:pt x="4136876" y="365025"/>
                </a:lnTo>
                <a:lnTo>
                  <a:pt x="4160505" y="406204"/>
                </a:lnTo>
                <a:lnTo>
                  <a:pt x="4184134" y="447383"/>
                </a:lnTo>
                <a:lnTo>
                  <a:pt x="4196251" y="447662"/>
                </a:lnTo>
                <a:lnTo>
                  <a:pt x="4208367" y="447941"/>
                </a:lnTo>
                <a:lnTo>
                  <a:pt x="4208367" y="389824"/>
                </a:lnTo>
                <a:lnTo>
                  <a:pt x="4208367" y="331708"/>
                </a:lnTo>
                <a:lnTo>
                  <a:pt x="4197445" y="331708"/>
                </a:lnTo>
                <a:lnTo>
                  <a:pt x="4186523" y="331708"/>
                </a:lnTo>
                <a:lnTo>
                  <a:pt x="4186495" y="370680"/>
                </a:lnTo>
                <a:cubicBezTo>
                  <a:pt x="4186468" y="404736"/>
                  <a:pt x="4186284" y="409415"/>
                  <a:pt x="4185040" y="407772"/>
                </a:cubicBezTo>
                <a:cubicBezTo>
                  <a:pt x="4184257" y="406738"/>
                  <a:pt x="4174149" y="389200"/>
                  <a:pt x="4162576" y="368800"/>
                </a:cubicBezTo>
                <a:lnTo>
                  <a:pt x="4141536" y="331708"/>
                </a:lnTo>
                <a:lnTo>
                  <a:pt x="4128286" y="331708"/>
                </a:lnTo>
                <a:close/>
                <a:moveTo>
                  <a:pt x="4241136" y="331708"/>
                </a:moveTo>
                <a:lnTo>
                  <a:pt x="4241136" y="389794"/>
                </a:lnTo>
                <a:lnTo>
                  <a:pt x="4241136" y="447880"/>
                </a:lnTo>
                <a:lnTo>
                  <a:pt x="4277874" y="447880"/>
                </a:lnTo>
                <a:lnTo>
                  <a:pt x="4314612" y="447880"/>
                </a:lnTo>
                <a:lnTo>
                  <a:pt x="4314612" y="439954"/>
                </a:lnTo>
                <a:lnTo>
                  <a:pt x="4314612" y="432028"/>
                </a:lnTo>
                <a:lnTo>
                  <a:pt x="4290037" y="431762"/>
                </a:lnTo>
                <a:lnTo>
                  <a:pt x="4265463" y="431497"/>
                </a:lnTo>
                <a:lnTo>
                  <a:pt x="4265463" y="413128"/>
                </a:lnTo>
                <a:lnTo>
                  <a:pt x="4265463" y="394758"/>
                </a:lnTo>
                <a:lnTo>
                  <a:pt x="4284080" y="394488"/>
                </a:lnTo>
                <a:lnTo>
                  <a:pt x="4302697" y="394218"/>
                </a:lnTo>
                <a:lnTo>
                  <a:pt x="4302697" y="386319"/>
                </a:lnTo>
                <a:lnTo>
                  <a:pt x="4302697" y="378419"/>
                </a:lnTo>
                <a:lnTo>
                  <a:pt x="4284080" y="378149"/>
                </a:lnTo>
                <a:lnTo>
                  <a:pt x="4265463" y="377879"/>
                </a:lnTo>
                <a:lnTo>
                  <a:pt x="4265463" y="362985"/>
                </a:lnTo>
                <a:lnTo>
                  <a:pt x="4265463" y="348091"/>
                </a:lnTo>
                <a:lnTo>
                  <a:pt x="4289045" y="347825"/>
                </a:lnTo>
                <a:lnTo>
                  <a:pt x="4312626" y="347559"/>
                </a:lnTo>
                <a:lnTo>
                  <a:pt x="4312626" y="339633"/>
                </a:lnTo>
                <a:lnTo>
                  <a:pt x="4312626" y="331708"/>
                </a:lnTo>
                <a:lnTo>
                  <a:pt x="4276881" y="331708"/>
                </a:lnTo>
                <a:close/>
                <a:moveTo>
                  <a:pt x="4337450" y="331706"/>
                </a:moveTo>
                <a:lnTo>
                  <a:pt x="4337450" y="389794"/>
                </a:lnTo>
                <a:lnTo>
                  <a:pt x="4337450" y="447879"/>
                </a:lnTo>
                <a:lnTo>
                  <a:pt x="4349861" y="447879"/>
                </a:lnTo>
                <a:lnTo>
                  <a:pt x="4362271" y="447879"/>
                </a:lnTo>
                <a:lnTo>
                  <a:pt x="4362271" y="424048"/>
                </a:lnTo>
                <a:lnTo>
                  <a:pt x="4362271" y="400219"/>
                </a:lnTo>
                <a:lnTo>
                  <a:pt x="4371001" y="400219"/>
                </a:lnTo>
                <a:lnTo>
                  <a:pt x="4379731" y="400219"/>
                </a:lnTo>
                <a:lnTo>
                  <a:pt x="4391276" y="424048"/>
                </a:lnTo>
                <a:lnTo>
                  <a:pt x="4402824" y="447879"/>
                </a:lnTo>
                <a:lnTo>
                  <a:pt x="4416307" y="447879"/>
                </a:lnTo>
                <a:cubicBezTo>
                  <a:pt x="4423723" y="447879"/>
                  <a:pt x="4429790" y="447712"/>
                  <a:pt x="4429790" y="447508"/>
                </a:cubicBezTo>
                <a:cubicBezTo>
                  <a:pt x="4429790" y="447304"/>
                  <a:pt x="4423798" y="435828"/>
                  <a:pt x="4416474" y="422009"/>
                </a:cubicBezTo>
                <a:lnTo>
                  <a:pt x="4403159" y="396884"/>
                </a:lnTo>
                <a:lnTo>
                  <a:pt x="4407927" y="394675"/>
                </a:lnTo>
                <a:cubicBezTo>
                  <a:pt x="4414666" y="391552"/>
                  <a:pt x="4420230" y="386162"/>
                  <a:pt x="4422969" y="380103"/>
                </a:cubicBezTo>
                <a:cubicBezTo>
                  <a:pt x="4424949" y="375724"/>
                  <a:pt x="4425320" y="373325"/>
                  <a:pt x="4425298" y="364970"/>
                </a:cubicBezTo>
                <a:cubicBezTo>
                  <a:pt x="4425263" y="352056"/>
                  <a:pt x="4423240" y="345913"/>
                  <a:pt x="4416954" y="339627"/>
                </a:cubicBezTo>
                <a:cubicBezTo>
                  <a:pt x="4409295" y="331968"/>
                  <a:pt x="4407752" y="331706"/>
                  <a:pt x="4370040" y="331706"/>
                </a:cubicBezTo>
                <a:close/>
                <a:moveTo>
                  <a:pt x="3614607" y="331613"/>
                </a:moveTo>
                <a:lnTo>
                  <a:pt x="3614607" y="389747"/>
                </a:lnTo>
                <a:lnTo>
                  <a:pt x="3614607" y="447880"/>
                </a:lnTo>
                <a:lnTo>
                  <a:pt x="3627017" y="447880"/>
                </a:lnTo>
                <a:lnTo>
                  <a:pt x="3639428" y="447880"/>
                </a:lnTo>
                <a:lnTo>
                  <a:pt x="3639428" y="424049"/>
                </a:lnTo>
                <a:lnTo>
                  <a:pt x="3639428" y="400220"/>
                </a:lnTo>
                <a:lnTo>
                  <a:pt x="3648390" y="400220"/>
                </a:lnTo>
                <a:lnTo>
                  <a:pt x="3657352" y="400220"/>
                </a:lnTo>
                <a:lnTo>
                  <a:pt x="3668903" y="424049"/>
                </a:lnTo>
                <a:lnTo>
                  <a:pt x="3680454" y="447880"/>
                </a:lnTo>
                <a:lnTo>
                  <a:pt x="3694272" y="447880"/>
                </a:lnTo>
                <a:lnTo>
                  <a:pt x="3708086" y="447880"/>
                </a:lnTo>
                <a:lnTo>
                  <a:pt x="3705168" y="442668"/>
                </a:lnTo>
                <a:cubicBezTo>
                  <a:pt x="3698136" y="430111"/>
                  <a:pt x="3680937" y="397106"/>
                  <a:pt x="3681266" y="396797"/>
                </a:cubicBezTo>
                <a:cubicBezTo>
                  <a:pt x="3681464" y="396610"/>
                  <a:pt x="3683191" y="395794"/>
                  <a:pt x="3685103" y="394982"/>
                </a:cubicBezTo>
                <a:cubicBezTo>
                  <a:pt x="3691276" y="392361"/>
                  <a:pt x="3696454" y="387781"/>
                  <a:pt x="3699470" y="382271"/>
                </a:cubicBezTo>
                <a:cubicBezTo>
                  <a:pt x="3702070" y="377521"/>
                  <a:pt x="3702464" y="375701"/>
                  <a:pt x="3702805" y="366837"/>
                </a:cubicBezTo>
                <a:cubicBezTo>
                  <a:pt x="3703444" y="350268"/>
                  <a:pt x="3699336" y="340915"/>
                  <a:pt x="3688878" y="335121"/>
                </a:cubicBezTo>
                <a:lnTo>
                  <a:pt x="3683614" y="332203"/>
                </a:lnTo>
                <a:lnTo>
                  <a:pt x="3649110" y="331908"/>
                </a:lnTo>
                <a:close/>
                <a:moveTo>
                  <a:pt x="3876609" y="329857"/>
                </a:moveTo>
                <a:cubicBezTo>
                  <a:pt x="3869303" y="329889"/>
                  <a:pt x="3862550" y="330343"/>
                  <a:pt x="3858454" y="331211"/>
                </a:cubicBezTo>
                <a:cubicBezTo>
                  <a:pt x="3831619" y="336896"/>
                  <a:pt x="3817160" y="357097"/>
                  <a:pt x="3817160" y="388907"/>
                </a:cubicBezTo>
                <a:cubicBezTo>
                  <a:pt x="3817160" y="415394"/>
                  <a:pt x="3827275" y="435989"/>
                  <a:pt x="3844554" y="444686"/>
                </a:cubicBezTo>
                <a:cubicBezTo>
                  <a:pt x="3849701" y="447277"/>
                  <a:pt x="3854842" y="448769"/>
                  <a:pt x="3863828" y="450281"/>
                </a:cubicBezTo>
                <a:lnTo>
                  <a:pt x="3863827" y="450281"/>
                </a:lnTo>
                <a:cubicBezTo>
                  <a:pt x="3870635" y="451426"/>
                  <a:pt x="3898139" y="448515"/>
                  <a:pt x="3904939" y="445930"/>
                </a:cubicBezTo>
                <a:lnTo>
                  <a:pt x="3907516" y="444950"/>
                </a:lnTo>
                <a:lnTo>
                  <a:pt x="3907516" y="413648"/>
                </a:lnTo>
                <a:lnTo>
                  <a:pt x="3907516" y="382347"/>
                </a:lnTo>
                <a:lnTo>
                  <a:pt x="3888154" y="382347"/>
                </a:lnTo>
                <a:lnTo>
                  <a:pt x="3868792" y="382347"/>
                </a:lnTo>
                <a:lnTo>
                  <a:pt x="3868792" y="391780"/>
                </a:lnTo>
                <a:lnTo>
                  <a:pt x="3868792" y="401213"/>
                </a:lnTo>
                <a:lnTo>
                  <a:pt x="3876239" y="401213"/>
                </a:lnTo>
                <a:lnTo>
                  <a:pt x="3883686" y="401213"/>
                </a:lnTo>
                <a:lnTo>
                  <a:pt x="3883686" y="417517"/>
                </a:lnTo>
                <a:lnTo>
                  <a:pt x="3883686" y="433821"/>
                </a:lnTo>
                <a:lnTo>
                  <a:pt x="3880604" y="434498"/>
                </a:lnTo>
                <a:cubicBezTo>
                  <a:pt x="3878909" y="434870"/>
                  <a:pt x="3874999" y="434864"/>
                  <a:pt x="3871916" y="434485"/>
                </a:cubicBezTo>
                <a:cubicBezTo>
                  <a:pt x="3851156" y="431931"/>
                  <a:pt x="3841836" y="415625"/>
                  <a:pt x="3843251" y="384333"/>
                </a:cubicBezTo>
                <a:cubicBezTo>
                  <a:pt x="3843958" y="368688"/>
                  <a:pt x="3846472" y="360883"/>
                  <a:pt x="3852862" y="354494"/>
                </a:cubicBezTo>
                <a:cubicBezTo>
                  <a:pt x="3860749" y="346606"/>
                  <a:pt x="3871325" y="344921"/>
                  <a:pt x="3893119" y="348079"/>
                </a:cubicBezTo>
                <a:cubicBezTo>
                  <a:pt x="3908965" y="350375"/>
                  <a:pt x="3907642" y="351045"/>
                  <a:pt x="3907306" y="340892"/>
                </a:cubicBezTo>
                <a:lnTo>
                  <a:pt x="3907020" y="332204"/>
                </a:lnTo>
                <a:lnTo>
                  <a:pt x="3898084" y="331039"/>
                </a:lnTo>
                <a:cubicBezTo>
                  <a:pt x="3891774" y="330217"/>
                  <a:pt x="3883914" y="329826"/>
                  <a:pt x="3876609" y="329857"/>
                </a:cubicBezTo>
                <a:close/>
                <a:moveTo>
                  <a:pt x="4038770" y="329847"/>
                </a:moveTo>
                <a:cubicBezTo>
                  <a:pt x="4037294" y="329857"/>
                  <a:pt x="4035745" y="329898"/>
                  <a:pt x="4034113" y="329966"/>
                </a:cubicBezTo>
                <a:cubicBezTo>
                  <a:pt x="4002261" y="331292"/>
                  <a:pt x="3990063" y="347717"/>
                  <a:pt x="3989964" y="389415"/>
                </a:cubicBezTo>
                <a:cubicBezTo>
                  <a:pt x="3989870" y="428766"/>
                  <a:pt x="4000880" y="446434"/>
                  <a:pt x="4027652" y="449891"/>
                </a:cubicBezTo>
                <a:cubicBezTo>
                  <a:pt x="4045330" y="452174"/>
                  <a:pt x="4060981" y="448673"/>
                  <a:pt x="4070222" y="440365"/>
                </a:cubicBezTo>
                <a:cubicBezTo>
                  <a:pt x="4081447" y="430273"/>
                  <a:pt x="4085405" y="416950"/>
                  <a:pt x="4085372" y="389395"/>
                </a:cubicBezTo>
                <a:cubicBezTo>
                  <a:pt x="4085332" y="358446"/>
                  <a:pt x="4078786" y="342407"/>
                  <a:pt x="4063049" y="334696"/>
                </a:cubicBezTo>
                <a:cubicBezTo>
                  <a:pt x="4055870" y="331179"/>
                  <a:pt x="4049097" y="329778"/>
                  <a:pt x="4038770" y="329847"/>
                </a:cubicBezTo>
                <a:close/>
                <a:moveTo>
                  <a:pt x="3421237" y="302442"/>
                </a:moveTo>
                <a:cubicBezTo>
                  <a:pt x="3426390" y="302442"/>
                  <a:pt x="3430567" y="306619"/>
                  <a:pt x="3430567" y="311772"/>
                </a:cubicBezTo>
                <a:cubicBezTo>
                  <a:pt x="3430567" y="316925"/>
                  <a:pt x="3426390" y="321102"/>
                  <a:pt x="3421237" y="321102"/>
                </a:cubicBezTo>
                <a:cubicBezTo>
                  <a:pt x="3416084" y="321102"/>
                  <a:pt x="3411907" y="316925"/>
                  <a:pt x="3411907" y="311772"/>
                </a:cubicBezTo>
                <a:cubicBezTo>
                  <a:pt x="3411907" y="306619"/>
                  <a:pt x="3416084" y="302442"/>
                  <a:pt x="3421237" y="302442"/>
                </a:cubicBezTo>
                <a:close/>
                <a:moveTo>
                  <a:pt x="3513544" y="292535"/>
                </a:moveTo>
                <a:cubicBezTo>
                  <a:pt x="3525136" y="292535"/>
                  <a:pt x="3534534" y="301933"/>
                  <a:pt x="3534534" y="313525"/>
                </a:cubicBezTo>
                <a:cubicBezTo>
                  <a:pt x="3534534" y="325117"/>
                  <a:pt x="3525136" y="334515"/>
                  <a:pt x="3513544" y="334515"/>
                </a:cubicBezTo>
                <a:cubicBezTo>
                  <a:pt x="3501952" y="334515"/>
                  <a:pt x="3492554" y="325117"/>
                  <a:pt x="3492554" y="313525"/>
                </a:cubicBezTo>
                <a:cubicBezTo>
                  <a:pt x="3492554" y="301933"/>
                  <a:pt x="3501952" y="292535"/>
                  <a:pt x="3513544" y="292535"/>
                </a:cubicBezTo>
                <a:close/>
                <a:moveTo>
                  <a:pt x="3513544" y="268511"/>
                </a:moveTo>
                <a:cubicBezTo>
                  <a:pt x="3488683" y="268511"/>
                  <a:pt x="3468530" y="288664"/>
                  <a:pt x="3468530" y="313525"/>
                </a:cubicBezTo>
                <a:cubicBezTo>
                  <a:pt x="3468530" y="338386"/>
                  <a:pt x="3488683" y="358539"/>
                  <a:pt x="3513544" y="358539"/>
                </a:cubicBezTo>
                <a:cubicBezTo>
                  <a:pt x="3538405" y="358539"/>
                  <a:pt x="3558558" y="338386"/>
                  <a:pt x="3558558" y="313525"/>
                </a:cubicBezTo>
                <a:cubicBezTo>
                  <a:pt x="3558558" y="288664"/>
                  <a:pt x="3538405" y="268511"/>
                  <a:pt x="3513544" y="268511"/>
                </a:cubicBezTo>
                <a:close/>
                <a:moveTo>
                  <a:pt x="3421237" y="266758"/>
                </a:moveTo>
                <a:cubicBezTo>
                  <a:pt x="3396376" y="266758"/>
                  <a:pt x="3376223" y="286911"/>
                  <a:pt x="3376223" y="311772"/>
                </a:cubicBezTo>
                <a:cubicBezTo>
                  <a:pt x="3376223" y="336633"/>
                  <a:pt x="3396376" y="356786"/>
                  <a:pt x="3421237" y="356786"/>
                </a:cubicBezTo>
                <a:cubicBezTo>
                  <a:pt x="3446098" y="356786"/>
                  <a:pt x="3466251" y="336633"/>
                  <a:pt x="3466251" y="311772"/>
                </a:cubicBezTo>
                <a:cubicBezTo>
                  <a:pt x="3466251" y="286911"/>
                  <a:pt x="3446098" y="266758"/>
                  <a:pt x="3421237" y="266758"/>
                </a:cubicBezTo>
                <a:close/>
                <a:moveTo>
                  <a:pt x="3772512" y="201648"/>
                </a:moveTo>
                <a:cubicBezTo>
                  <a:pt x="3772803" y="201641"/>
                  <a:pt x="3776429" y="212582"/>
                  <a:pt x="3780569" y="225961"/>
                </a:cubicBezTo>
                <a:lnTo>
                  <a:pt x="3788099" y="250289"/>
                </a:lnTo>
                <a:lnTo>
                  <a:pt x="3773224" y="250289"/>
                </a:lnTo>
                <a:lnTo>
                  <a:pt x="3758346" y="250289"/>
                </a:lnTo>
                <a:lnTo>
                  <a:pt x="3758910" y="248054"/>
                </a:lnTo>
                <a:cubicBezTo>
                  <a:pt x="3761434" y="238032"/>
                  <a:pt x="3772095" y="201657"/>
                  <a:pt x="3772512" y="201648"/>
                </a:cubicBezTo>
                <a:close/>
                <a:moveTo>
                  <a:pt x="3639428" y="194685"/>
                </a:moveTo>
                <a:lnTo>
                  <a:pt x="3647820" y="194685"/>
                </a:lnTo>
                <a:cubicBezTo>
                  <a:pt x="3662887" y="194685"/>
                  <a:pt x="3671380" y="197551"/>
                  <a:pt x="3677496" y="204696"/>
                </a:cubicBezTo>
                <a:cubicBezTo>
                  <a:pt x="3681926" y="209872"/>
                  <a:pt x="3683885" y="215574"/>
                  <a:pt x="3685159" y="227005"/>
                </a:cubicBezTo>
                <a:cubicBezTo>
                  <a:pt x="3687746" y="250203"/>
                  <a:pt x="3681248" y="269613"/>
                  <a:pt x="3668747" y="276046"/>
                </a:cubicBezTo>
                <a:cubicBezTo>
                  <a:pt x="3664403" y="278282"/>
                  <a:pt x="3662350" y="278628"/>
                  <a:pt x="3651620" y="278936"/>
                </a:cubicBezTo>
                <a:lnTo>
                  <a:pt x="3639428" y="279288"/>
                </a:lnTo>
                <a:lnTo>
                  <a:pt x="3639428" y="236985"/>
                </a:lnTo>
                <a:close/>
                <a:moveTo>
                  <a:pt x="3421237" y="186488"/>
                </a:moveTo>
                <a:cubicBezTo>
                  <a:pt x="3439988" y="186488"/>
                  <a:pt x="3455188" y="201688"/>
                  <a:pt x="3455188" y="220439"/>
                </a:cubicBezTo>
                <a:cubicBezTo>
                  <a:pt x="3455188" y="239190"/>
                  <a:pt x="3439988" y="254390"/>
                  <a:pt x="3421237" y="254390"/>
                </a:cubicBezTo>
                <a:cubicBezTo>
                  <a:pt x="3402486" y="254390"/>
                  <a:pt x="3387286" y="239190"/>
                  <a:pt x="3387286" y="220439"/>
                </a:cubicBezTo>
                <a:cubicBezTo>
                  <a:pt x="3387286" y="201688"/>
                  <a:pt x="3402486" y="186488"/>
                  <a:pt x="3421237" y="186488"/>
                </a:cubicBezTo>
                <a:close/>
                <a:moveTo>
                  <a:pt x="3614607" y="178798"/>
                </a:moveTo>
                <a:lnTo>
                  <a:pt x="3614607" y="236940"/>
                </a:lnTo>
                <a:lnTo>
                  <a:pt x="3614607" y="295079"/>
                </a:lnTo>
                <a:lnTo>
                  <a:pt x="3643648" y="294776"/>
                </a:lnTo>
                <a:lnTo>
                  <a:pt x="3672692" y="294472"/>
                </a:lnTo>
                <a:lnTo>
                  <a:pt x="3680491" y="290748"/>
                </a:lnTo>
                <a:cubicBezTo>
                  <a:pt x="3693911" y="284341"/>
                  <a:pt x="3704073" y="271455"/>
                  <a:pt x="3708486" y="255252"/>
                </a:cubicBezTo>
                <a:cubicBezTo>
                  <a:pt x="3710919" y="246320"/>
                  <a:pt x="3711408" y="231201"/>
                  <a:pt x="3709572" y="221549"/>
                </a:cubicBezTo>
                <a:cubicBezTo>
                  <a:pt x="3705347" y="199326"/>
                  <a:pt x="3690748" y="183394"/>
                  <a:pt x="3671314" y="179790"/>
                </a:cubicBezTo>
                <a:cubicBezTo>
                  <a:pt x="3668372" y="179245"/>
                  <a:pt x="3654411" y="178798"/>
                  <a:pt x="3640287" y="178798"/>
                </a:cubicBezTo>
                <a:close/>
                <a:moveTo>
                  <a:pt x="4068368" y="178797"/>
                </a:moveTo>
                <a:lnTo>
                  <a:pt x="4068368" y="236883"/>
                </a:lnTo>
                <a:lnTo>
                  <a:pt x="4068369" y="294969"/>
                </a:lnTo>
                <a:lnTo>
                  <a:pt x="4080765" y="294969"/>
                </a:lnTo>
                <a:lnTo>
                  <a:pt x="4093160" y="294969"/>
                </a:lnTo>
                <a:lnTo>
                  <a:pt x="4093424" y="267805"/>
                </a:lnTo>
                <a:lnTo>
                  <a:pt x="4093688" y="240641"/>
                </a:lnTo>
                <a:lnTo>
                  <a:pt x="4112917" y="267805"/>
                </a:lnTo>
                <a:lnTo>
                  <a:pt x="4132145" y="294969"/>
                </a:lnTo>
                <a:lnTo>
                  <a:pt x="4147389" y="294969"/>
                </a:lnTo>
                <a:lnTo>
                  <a:pt x="4162634" y="294969"/>
                </a:lnTo>
                <a:lnTo>
                  <a:pt x="4140916" y="265449"/>
                </a:lnTo>
                <a:lnTo>
                  <a:pt x="4119198" y="235929"/>
                </a:lnTo>
                <a:lnTo>
                  <a:pt x="4120947" y="233428"/>
                </a:lnTo>
                <a:cubicBezTo>
                  <a:pt x="4124531" y="228301"/>
                  <a:pt x="4155746" y="179719"/>
                  <a:pt x="4155746" y="179267"/>
                </a:cubicBezTo>
                <a:cubicBezTo>
                  <a:pt x="4155746" y="179009"/>
                  <a:pt x="4149529" y="178797"/>
                  <a:pt x="4141931" y="178797"/>
                </a:cubicBezTo>
                <a:lnTo>
                  <a:pt x="4128117" y="178797"/>
                </a:lnTo>
                <a:lnTo>
                  <a:pt x="4110903" y="206605"/>
                </a:lnTo>
                <a:lnTo>
                  <a:pt x="4093688" y="234413"/>
                </a:lnTo>
                <a:lnTo>
                  <a:pt x="4093424" y="206605"/>
                </a:lnTo>
                <a:lnTo>
                  <a:pt x="4093160" y="178797"/>
                </a:lnTo>
                <a:lnTo>
                  <a:pt x="4080764" y="178797"/>
                </a:lnTo>
                <a:close/>
                <a:moveTo>
                  <a:pt x="4182554" y="178797"/>
                </a:moveTo>
                <a:lnTo>
                  <a:pt x="4182554" y="236883"/>
                </a:lnTo>
                <a:lnTo>
                  <a:pt x="4182554" y="294969"/>
                </a:lnTo>
                <a:lnTo>
                  <a:pt x="4219292" y="294969"/>
                </a:lnTo>
                <a:lnTo>
                  <a:pt x="4256030" y="294969"/>
                </a:lnTo>
                <a:lnTo>
                  <a:pt x="4256030" y="287026"/>
                </a:lnTo>
                <a:lnTo>
                  <a:pt x="4256030" y="279082"/>
                </a:lnTo>
                <a:lnTo>
                  <a:pt x="4231704" y="279082"/>
                </a:lnTo>
                <a:lnTo>
                  <a:pt x="4207377" y="279082"/>
                </a:lnTo>
                <a:lnTo>
                  <a:pt x="4207377" y="260713"/>
                </a:lnTo>
                <a:lnTo>
                  <a:pt x="4207377" y="242344"/>
                </a:lnTo>
                <a:lnTo>
                  <a:pt x="4225746" y="242344"/>
                </a:lnTo>
                <a:lnTo>
                  <a:pt x="4244115" y="242344"/>
                </a:lnTo>
                <a:lnTo>
                  <a:pt x="4244115" y="233904"/>
                </a:lnTo>
                <a:lnTo>
                  <a:pt x="4244115" y="225465"/>
                </a:lnTo>
                <a:lnTo>
                  <a:pt x="4225746" y="225465"/>
                </a:lnTo>
                <a:lnTo>
                  <a:pt x="4207377" y="225465"/>
                </a:lnTo>
                <a:lnTo>
                  <a:pt x="4207377" y="210571"/>
                </a:lnTo>
                <a:lnTo>
                  <a:pt x="4207377" y="195677"/>
                </a:lnTo>
                <a:lnTo>
                  <a:pt x="4231207" y="195677"/>
                </a:lnTo>
                <a:lnTo>
                  <a:pt x="4255037" y="195677"/>
                </a:lnTo>
                <a:lnTo>
                  <a:pt x="4255037" y="187237"/>
                </a:lnTo>
                <a:lnTo>
                  <a:pt x="4255037" y="178797"/>
                </a:lnTo>
                <a:lnTo>
                  <a:pt x="4218796" y="178797"/>
                </a:lnTo>
                <a:close/>
                <a:moveTo>
                  <a:pt x="3788116" y="178747"/>
                </a:moveTo>
                <a:lnTo>
                  <a:pt x="3773181" y="179022"/>
                </a:lnTo>
                <a:lnTo>
                  <a:pt x="3758247" y="179294"/>
                </a:lnTo>
                <a:lnTo>
                  <a:pt x="3739540" y="235394"/>
                </a:lnTo>
                <a:cubicBezTo>
                  <a:pt x="3729251" y="266249"/>
                  <a:pt x="3720583" y="292277"/>
                  <a:pt x="3720278" y="293233"/>
                </a:cubicBezTo>
                <a:cubicBezTo>
                  <a:pt x="3719767" y="294826"/>
                  <a:pt x="3720779" y="294971"/>
                  <a:pt x="3732473" y="294971"/>
                </a:cubicBezTo>
                <a:lnTo>
                  <a:pt x="3745224" y="294971"/>
                </a:lnTo>
                <a:lnTo>
                  <a:pt x="3749171" y="281055"/>
                </a:lnTo>
                <a:lnTo>
                  <a:pt x="3753116" y="267138"/>
                </a:lnTo>
                <a:lnTo>
                  <a:pt x="3773340" y="267402"/>
                </a:lnTo>
                <a:lnTo>
                  <a:pt x="3793561" y="267666"/>
                </a:lnTo>
                <a:lnTo>
                  <a:pt x="3797725" y="281069"/>
                </a:lnTo>
                <a:lnTo>
                  <a:pt x="3801891" y="294472"/>
                </a:lnTo>
                <a:lnTo>
                  <a:pt x="3814491" y="294750"/>
                </a:lnTo>
                <a:cubicBezTo>
                  <a:pt x="3821421" y="294903"/>
                  <a:pt x="3827089" y="294671"/>
                  <a:pt x="3827089" y="294231"/>
                </a:cubicBezTo>
                <a:cubicBezTo>
                  <a:pt x="3827089" y="293449"/>
                  <a:pt x="3807723" y="235864"/>
                  <a:pt x="3794687" y="197887"/>
                </a:cubicBezTo>
                <a:close/>
                <a:moveTo>
                  <a:pt x="3847941" y="178742"/>
                </a:moveTo>
                <a:lnTo>
                  <a:pt x="3847941" y="236855"/>
                </a:lnTo>
                <a:lnTo>
                  <a:pt x="3847941" y="294969"/>
                </a:lnTo>
                <a:lnTo>
                  <a:pt x="3858853" y="294969"/>
                </a:lnTo>
                <a:lnTo>
                  <a:pt x="3869764" y="294969"/>
                </a:lnTo>
                <a:lnTo>
                  <a:pt x="3870023" y="254131"/>
                </a:lnTo>
                <a:lnTo>
                  <a:pt x="3870282" y="213294"/>
                </a:lnTo>
                <a:lnTo>
                  <a:pt x="3893173" y="253883"/>
                </a:lnTo>
                <a:lnTo>
                  <a:pt x="3916064" y="294473"/>
                </a:lnTo>
                <a:lnTo>
                  <a:pt x="3928670" y="294751"/>
                </a:lnTo>
                <a:lnTo>
                  <a:pt x="3941276" y="295029"/>
                </a:lnTo>
                <a:lnTo>
                  <a:pt x="3941276" y="236913"/>
                </a:lnTo>
                <a:lnTo>
                  <a:pt x="3941276" y="178798"/>
                </a:lnTo>
                <a:lnTo>
                  <a:pt x="3929869" y="178798"/>
                </a:lnTo>
                <a:lnTo>
                  <a:pt x="3918462" y="178798"/>
                </a:lnTo>
                <a:lnTo>
                  <a:pt x="3918203" y="217228"/>
                </a:lnTo>
                <a:lnTo>
                  <a:pt x="3917943" y="255659"/>
                </a:lnTo>
                <a:lnTo>
                  <a:pt x="3896552" y="217476"/>
                </a:lnTo>
                <a:lnTo>
                  <a:pt x="3875161" y="179294"/>
                </a:lnTo>
                <a:lnTo>
                  <a:pt x="3861551" y="179018"/>
                </a:lnTo>
                <a:close/>
                <a:moveTo>
                  <a:pt x="4010876" y="176963"/>
                </a:moveTo>
                <a:cubicBezTo>
                  <a:pt x="4005126" y="176829"/>
                  <a:pt x="3999505" y="177128"/>
                  <a:pt x="3995369" y="177893"/>
                </a:cubicBezTo>
                <a:cubicBezTo>
                  <a:pt x="3982757" y="180224"/>
                  <a:pt x="3972812" y="187913"/>
                  <a:pt x="3969496" y="197895"/>
                </a:cubicBezTo>
                <a:cubicBezTo>
                  <a:pt x="3968569" y="200686"/>
                  <a:pt x="3967863" y="205997"/>
                  <a:pt x="3967863" y="210179"/>
                </a:cubicBezTo>
                <a:cubicBezTo>
                  <a:pt x="3967863" y="224480"/>
                  <a:pt x="3973624" y="231520"/>
                  <a:pt x="3993758" y="241821"/>
                </a:cubicBezTo>
                <a:cubicBezTo>
                  <a:pt x="4007650" y="248929"/>
                  <a:pt x="4012144" y="252349"/>
                  <a:pt x="4014798" y="257833"/>
                </a:cubicBezTo>
                <a:cubicBezTo>
                  <a:pt x="4017421" y="263250"/>
                  <a:pt x="4017101" y="270807"/>
                  <a:pt x="4014074" y="274937"/>
                </a:cubicBezTo>
                <a:cubicBezTo>
                  <a:pt x="4008093" y="283100"/>
                  <a:pt x="3996562" y="283215"/>
                  <a:pt x="3969784" y="275379"/>
                </a:cubicBezTo>
                <a:cubicBezTo>
                  <a:pt x="3968152" y="274902"/>
                  <a:pt x="3968032" y="275643"/>
                  <a:pt x="3968295" y="284624"/>
                </a:cubicBezTo>
                <a:lnTo>
                  <a:pt x="3968580" y="294388"/>
                </a:lnTo>
                <a:lnTo>
                  <a:pt x="3972508" y="295202"/>
                </a:lnTo>
                <a:cubicBezTo>
                  <a:pt x="3974668" y="295650"/>
                  <a:pt x="3979359" y="296395"/>
                  <a:pt x="3982933" y="296857"/>
                </a:cubicBezTo>
                <a:cubicBezTo>
                  <a:pt x="4011719" y="300580"/>
                  <a:pt x="4030172" y="294306"/>
                  <a:pt x="4038732" y="277886"/>
                </a:cubicBezTo>
                <a:cubicBezTo>
                  <a:pt x="4042037" y="271547"/>
                  <a:pt x="4042601" y="255413"/>
                  <a:pt x="4039744" y="248953"/>
                </a:cubicBezTo>
                <a:cubicBezTo>
                  <a:pt x="4035493" y="239342"/>
                  <a:pt x="4028412" y="233267"/>
                  <a:pt x="4011772" y="224953"/>
                </a:cubicBezTo>
                <a:cubicBezTo>
                  <a:pt x="3996515" y="217330"/>
                  <a:pt x="3991923" y="212666"/>
                  <a:pt x="3991917" y="204786"/>
                </a:cubicBezTo>
                <a:cubicBezTo>
                  <a:pt x="3991912" y="199415"/>
                  <a:pt x="3995528" y="195398"/>
                  <a:pt x="4001934" y="193655"/>
                </a:cubicBezTo>
                <a:cubicBezTo>
                  <a:pt x="4007622" y="192108"/>
                  <a:pt x="4019313" y="192999"/>
                  <a:pt x="4027659" y="195615"/>
                </a:cubicBezTo>
                <a:cubicBezTo>
                  <a:pt x="4031208" y="196727"/>
                  <a:pt x="4034465" y="197644"/>
                  <a:pt x="4034896" y="197651"/>
                </a:cubicBezTo>
                <a:cubicBezTo>
                  <a:pt x="4035327" y="197658"/>
                  <a:pt x="4035550" y="193754"/>
                  <a:pt x="4035392" y="188975"/>
                </a:cubicBezTo>
                <a:lnTo>
                  <a:pt x="4035106" y="180287"/>
                </a:lnTo>
                <a:lnTo>
                  <a:pt x="4027163" y="178633"/>
                </a:lnTo>
                <a:cubicBezTo>
                  <a:pt x="4022507" y="177664"/>
                  <a:pt x="4016627" y="177097"/>
                  <a:pt x="4010876" y="176963"/>
                </a:cubicBezTo>
                <a:close/>
                <a:moveTo>
                  <a:pt x="3421237" y="175425"/>
                </a:moveTo>
                <a:cubicBezTo>
                  <a:pt x="3396376" y="175425"/>
                  <a:pt x="3376223" y="195578"/>
                  <a:pt x="3376223" y="220439"/>
                </a:cubicBezTo>
                <a:cubicBezTo>
                  <a:pt x="3376223" y="245300"/>
                  <a:pt x="3396376" y="265453"/>
                  <a:pt x="3421237" y="265453"/>
                </a:cubicBezTo>
                <a:cubicBezTo>
                  <a:pt x="3446098" y="265453"/>
                  <a:pt x="3466251" y="245300"/>
                  <a:pt x="3466251" y="220439"/>
                </a:cubicBezTo>
                <a:cubicBezTo>
                  <a:pt x="3466251" y="195578"/>
                  <a:pt x="3446098" y="175425"/>
                  <a:pt x="3421237" y="175425"/>
                </a:cubicBezTo>
                <a:close/>
                <a:moveTo>
                  <a:pt x="0" y="0"/>
                </a:moveTo>
                <a:lnTo>
                  <a:pt x="4564062" y="0"/>
                </a:lnTo>
                <a:lnTo>
                  <a:pt x="4564062" y="5143499"/>
                </a:lnTo>
                <a:lnTo>
                  <a:pt x="0" y="51434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tabLst>
                <a:tab pos="2971800" algn="l"/>
              </a:tabLst>
              <a:defRPr/>
            </a:lvl1pPr>
          </a:lstStyle>
          <a:p>
            <a:endParaRPr lang="da-DK" dirty="0"/>
          </a:p>
        </p:txBody>
      </p:sp>
      <p:sp>
        <p:nvSpPr>
          <p:cNvPr id="55" name="Tekstfelt 54">
            <a:extLst>
              <a:ext uri="{FF2B5EF4-FFF2-40B4-BE49-F238E27FC236}">
                <a16:creationId xmlns:a16="http://schemas.microsoft.com/office/drawing/2014/main" id="{C2005C04-770B-4835-8FF4-01128238B5EE}"/>
              </a:ext>
            </a:extLst>
          </p:cNvPr>
          <p:cNvSpPr txBox="1"/>
          <p:nvPr userDrawn="1"/>
        </p:nvSpPr>
        <p:spPr>
          <a:xfrm>
            <a:off x="5129272" y="2872085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800" dirty="0">
                <a:solidFill>
                  <a:schemeClr val="bg1"/>
                </a:solidFill>
              </a:rPr>
              <a:t>Når du indsætter billede ved at klikke på billedikonet vises samtidig logoet for Danske Regioner øverst til højre</a:t>
            </a:r>
          </a:p>
        </p:txBody>
      </p:sp>
    </p:spTree>
    <p:extLst>
      <p:ext uri="{BB962C8B-B14F-4D97-AF65-F5344CB8AC3E}">
        <p14:creationId xmlns:p14="http://schemas.microsoft.com/office/powerpoint/2010/main" val="203343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at slide farvet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4D7B40-D52A-4E91-B993-E316A841F483}"/>
              </a:ext>
            </a:extLst>
          </p:cNvPr>
          <p:cNvSpPr/>
          <p:nvPr userDrawn="1"/>
        </p:nvSpPr>
        <p:spPr>
          <a:xfrm>
            <a:off x="-9070" y="0"/>
            <a:ext cx="9177836" cy="5143500"/>
          </a:xfrm>
          <a:prstGeom prst="rect">
            <a:avLst/>
          </a:prstGeom>
          <a:solidFill>
            <a:srgbClr val="99C3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C10398-9AEA-422E-B2F6-49F7A3E500E4}"/>
              </a:ext>
            </a:extLst>
          </p:cNvPr>
          <p:cNvSpPr/>
          <p:nvPr userDrawn="1"/>
        </p:nvSpPr>
        <p:spPr>
          <a:xfrm>
            <a:off x="5716" y="0"/>
            <a:ext cx="9144000" cy="742950"/>
          </a:xfrm>
          <a:prstGeom prst="rect">
            <a:avLst/>
          </a:prstGeom>
          <a:solidFill>
            <a:srgbClr val="99C3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B8E0047-D13F-4F27-B447-5DD1E977D9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200150"/>
            <a:ext cx="3886200" cy="1981200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 b="0">
                <a:solidFill>
                  <a:schemeClr val="accent6"/>
                </a:solidFill>
              </a:defRPr>
            </a:lvl1pPr>
            <a:lvl2pPr marL="914400" indent="-457200">
              <a:buFont typeface="+mj-lt"/>
              <a:buAutoNum type="arabicParenR"/>
              <a:defRPr/>
            </a:lvl2pPr>
            <a:lvl3pPr marL="1257300" indent="-342900">
              <a:buFont typeface="+mj-lt"/>
              <a:buAutoNum type="arabicParenR"/>
              <a:defRPr/>
            </a:lvl3pPr>
            <a:lvl4pPr marL="1714500" indent="-342900">
              <a:buFont typeface="+mj-lt"/>
              <a:buAutoNum type="arabicParenR"/>
              <a:defRPr/>
            </a:lvl4pPr>
            <a:lvl5pPr marL="2171700" indent="-342900">
              <a:buFont typeface="+mj-lt"/>
              <a:buAutoNum type="arabicParenR"/>
              <a:defRPr/>
            </a:lvl5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citat-tekst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87409E-4391-4027-A945-5502A99A67A2}"/>
              </a:ext>
            </a:extLst>
          </p:cNvPr>
          <p:cNvSpPr txBox="1"/>
          <p:nvPr userDrawn="1"/>
        </p:nvSpPr>
        <p:spPr>
          <a:xfrm>
            <a:off x="304800" y="-159376"/>
            <a:ext cx="76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600" b="1" dirty="0">
                <a:solidFill>
                  <a:schemeClr val="accent6"/>
                </a:solidFill>
              </a:rPr>
              <a:t>“</a:t>
            </a:r>
          </a:p>
        </p:txBody>
      </p:sp>
      <p:sp>
        <p:nvSpPr>
          <p:cNvPr id="72" name="Rectangle 5">
            <a:extLst>
              <a:ext uri="{FF2B5EF4-FFF2-40B4-BE49-F238E27FC236}">
                <a16:creationId xmlns:a16="http://schemas.microsoft.com/office/drawing/2014/main" id="{C0DDA21A-3706-4C34-8AEE-2084CD1168F1}"/>
              </a:ext>
            </a:extLst>
          </p:cNvPr>
          <p:cNvSpPr/>
          <p:nvPr userDrawn="1"/>
        </p:nvSpPr>
        <p:spPr>
          <a:xfrm>
            <a:off x="4627083" y="-4940"/>
            <a:ext cx="4529473" cy="51434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icture Placeholder 25">
            <a:extLst>
              <a:ext uri="{FF2B5EF4-FFF2-40B4-BE49-F238E27FC236}">
                <a16:creationId xmlns:a16="http://schemas.microsoft.com/office/drawing/2014/main" id="{153FBDE6-EFB9-453D-B622-889ED9ED02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8000" y="1"/>
            <a:ext cx="4558554" cy="5145882"/>
          </a:xfrm>
          <a:custGeom>
            <a:avLst/>
            <a:gdLst>
              <a:gd name="connsiteX0" fmla="*/ 3421237 w 4564062"/>
              <a:gd name="connsiteY0" fmla="*/ 377170 h 5143499"/>
              <a:gd name="connsiteX1" fmla="*/ 3448497 w 4564062"/>
              <a:gd name="connsiteY1" fmla="*/ 404430 h 5143499"/>
              <a:gd name="connsiteX2" fmla="*/ 3421237 w 4564062"/>
              <a:gd name="connsiteY2" fmla="*/ 431690 h 5143499"/>
              <a:gd name="connsiteX3" fmla="*/ 3393977 w 4564062"/>
              <a:gd name="connsiteY3" fmla="*/ 404430 h 5143499"/>
              <a:gd name="connsiteX4" fmla="*/ 3421237 w 4564062"/>
              <a:gd name="connsiteY4" fmla="*/ 377170 h 5143499"/>
              <a:gd name="connsiteX5" fmla="*/ 3513544 w 4564062"/>
              <a:gd name="connsiteY5" fmla="*/ 365955 h 5143499"/>
              <a:gd name="connsiteX6" fmla="*/ 3552019 w 4564062"/>
              <a:gd name="connsiteY6" fmla="*/ 404430 h 5143499"/>
              <a:gd name="connsiteX7" fmla="*/ 3513544 w 4564062"/>
              <a:gd name="connsiteY7" fmla="*/ 442905 h 5143499"/>
              <a:gd name="connsiteX8" fmla="*/ 3475069 w 4564062"/>
              <a:gd name="connsiteY8" fmla="*/ 404430 h 5143499"/>
              <a:gd name="connsiteX9" fmla="*/ 3513544 w 4564062"/>
              <a:gd name="connsiteY9" fmla="*/ 365955 h 5143499"/>
              <a:gd name="connsiteX10" fmla="*/ 3421237 w 4564062"/>
              <a:gd name="connsiteY10" fmla="*/ 359416 h 5143499"/>
              <a:gd name="connsiteX11" fmla="*/ 3376223 w 4564062"/>
              <a:gd name="connsiteY11" fmla="*/ 404430 h 5143499"/>
              <a:gd name="connsiteX12" fmla="*/ 3421237 w 4564062"/>
              <a:gd name="connsiteY12" fmla="*/ 449444 h 5143499"/>
              <a:gd name="connsiteX13" fmla="*/ 3466251 w 4564062"/>
              <a:gd name="connsiteY13" fmla="*/ 404430 h 5143499"/>
              <a:gd name="connsiteX14" fmla="*/ 3421237 w 4564062"/>
              <a:gd name="connsiteY14" fmla="*/ 359416 h 5143499"/>
              <a:gd name="connsiteX15" fmla="*/ 3513544 w 4564062"/>
              <a:gd name="connsiteY15" fmla="*/ 359416 h 5143499"/>
              <a:gd name="connsiteX16" fmla="*/ 3468530 w 4564062"/>
              <a:gd name="connsiteY16" fmla="*/ 404430 h 5143499"/>
              <a:gd name="connsiteX17" fmla="*/ 3513544 w 4564062"/>
              <a:gd name="connsiteY17" fmla="*/ 449444 h 5143499"/>
              <a:gd name="connsiteX18" fmla="*/ 3558558 w 4564062"/>
              <a:gd name="connsiteY18" fmla="*/ 404430 h 5143499"/>
              <a:gd name="connsiteX19" fmla="*/ 3513544 w 4564062"/>
              <a:gd name="connsiteY19" fmla="*/ 359416 h 5143499"/>
              <a:gd name="connsiteX20" fmla="*/ 3639428 w 4564062"/>
              <a:gd name="connsiteY20" fmla="*/ 347595 h 5143499"/>
              <a:gd name="connsiteX21" fmla="*/ 3653427 w 4564062"/>
              <a:gd name="connsiteY21" fmla="*/ 347595 h 5143499"/>
              <a:gd name="connsiteX22" fmla="*/ 3670727 w 4564062"/>
              <a:gd name="connsiteY22" fmla="*/ 349160 h 5143499"/>
              <a:gd name="connsiteX23" fmla="*/ 3677641 w 4564062"/>
              <a:gd name="connsiteY23" fmla="*/ 365467 h 5143499"/>
              <a:gd name="connsiteX24" fmla="*/ 3670883 w 4564062"/>
              <a:gd name="connsiteY24" fmla="*/ 382779 h 5143499"/>
              <a:gd name="connsiteX25" fmla="*/ 3653756 w 4564062"/>
              <a:gd name="connsiteY25" fmla="*/ 385169 h 5143499"/>
              <a:gd name="connsiteX26" fmla="*/ 3639428 w 4564062"/>
              <a:gd name="connsiteY26" fmla="*/ 385512 h 5143499"/>
              <a:gd name="connsiteX27" fmla="*/ 3639428 w 4564062"/>
              <a:gd name="connsiteY27" fmla="*/ 366553 h 5143499"/>
              <a:gd name="connsiteX28" fmla="*/ 4362271 w 4564062"/>
              <a:gd name="connsiteY28" fmla="*/ 347593 h 5143499"/>
              <a:gd name="connsiteX29" fmla="*/ 4376421 w 4564062"/>
              <a:gd name="connsiteY29" fmla="*/ 347608 h 5143499"/>
              <a:gd name="connsiteX30" fmla="*/ 4397425 w 4564062"/>
              <a:gd name="connsiteY30" fmla="*/ 352880 h 5143499"/>
              <a:gd name="connsiteX31" fmla="*/ 4399852 w 4564062"/>
              <a:gd name="connsiteY31" fmla="*/ 363935 h 5143499"/>
              <a:gd name="connsiteX32" fmla="*/ 4391855 w 4564062"/>
              <a:gd name="connsiteY32" fmla="*/ 383348 h 5143499"/>
              <a:gd name="connsiteX33" fmla="*/ 4391855 w 4564062"/>
              <a:gd name="connsiteY33" fmla="*/ 383345 h 5143499"/>
              <a:gd name="connsiteX34" fmla="*/ 4374932 w 4564062"/>
              <a:gd name="connsiteY34" fmla="*/ 385302 h 5143499"/>
              <a:gd name="connsiteX35" fmla="*/ 4362271 w 4564062"/>
              <a:gd name="connsiteY35" fmla="*/ 385325 h 5143499"/>
              <a:gd name="connsiteX36" fmla="*/ 4362271 w 4564062"/>
              <a:gd name="connsiteY36" fmla="*/ 366459 h 5143499"/>
              <a:gd name="connsiteX37" fmla="*/ 4038225 w 4564062"/>
              <a:gd name="connsiteY37" fmla="*/ 345385 h 5143499"/>
              <a:gd name="connsiteX38" fmla="*/ 4057933 w 4564062"/>
              <a:gd name="connsiteY38" fmla="*/ 362050 h 5143499"/>
              <a:gd name="connsiteX39" fmla="*/ 4056955 w 4564062"/>
              <a:gd name="connsiteY39" fmla="*/ 421063 h 5143499"/>
              <a:gd name="connsiteX40" fmla="*/ 4047505 w 4564062"/>
              <a:gd name="connsiteY40" fmla="*/ 432481 h 5143499"/>
              <a:gd name="connsiteX41" fmla="*/ 4031172 w 4564062"/>
              <a:gd name="connsiteY41" fmla="*/ 433553 h 5143499"/>
              <a:gd name="connsiteX42" fmla="*/ 4018236 w 4564062"/>
              <a:gd name="connsiteY42" fmla="*/ 419914 h 5143499"/>
              <a:gd name="connsiteX43" fmla="*/ 4015670 w 4564062"/>
              <a:gd name="connsiteY43" fmla="*/ 376392 h 5143499"/>
              <a:gd name="connsiteX44" fmla="*/ 4038225 w 4564062"/>
              <a:gd name="connsiteY44" fmla="*/ 345385 h 5143499"/>
              <a:gd name="connsiteX45" fmla="*/ 3728792 w 4564062"/>
              <a:gd name="connsiteY45" fmla="*/ 331708 h 5143499"/>
              <a:gd name="connsiteX46" fmla="*/ 3728792 w 4564062"/>
              <a:gd name="connsiteY46" fmla="*/ 389794 h 5143499"/>
              <a:gd name="connsiteX47" fmla="*/ 3728792 w 4564062"/>
              <a:gd name="connsiteY47" fmla="*/ 447880 h 5143499"/>
              <a:gd name="connsiteX48" fmla="*/ 3764902 w 4564062"/>
              <a:gd name="connsiteY48" fmla="*/ 447880 h 5143499"/>
              <a:gd name="connsiteX49" fmla="*/ 3801013 w 4564062"/>
              <a:gd name="connsiteY49" fmla="*/ 447880 h 5143499"/>
              <a:gd name="connsiteX50" fmla="*/ 3802700 w 4564062"/>
              <a:gd name="connsiteY50" fmla="*/ 441674 h 5143499"/>
              <a:gd name="connsiteX51" fmla="*/ 3804878 w 4564062"/>
              <a:gd name="connsiteY51" fmla="*/ 433747 h 5143499"/>
              <a:gd name="connsiteX52" fmla="*/ 3779244 w 4564062"/>
              <a:gd name="connsiteY52" fmla="*/ 431762 h 5143499"/>
              <a:gd name="connsiteX53" fmla="*/ 3753118 w 4564062"/>
              <a:gd name="connsiteY53" fmla="*/ 431497 h 5143499"/>
              <a:gd name="connsiteX54" fmla="*/ 3753118 w 4564062"/>
              <a:gd name="connsiteY54" fmla="*/ 413128 h 5143499"/>
              <a:gd name="connsiteX55" fmla="*/ 3753118 w 4564062"/>
              <a:gd name="connsiteY55" fmla="*/ 394759 h 5143499"/>
              <a:gd name="connsiteX56" fmla="*/ 3771735 w 4564062"/>
              <a:gd name="connsiteY56" fmla="*/ 394488 h 5143499"/>
              <a:gd name="connsiteX57" fmla="*/ 3790352 w 4564062"/>
              <a:gd name="connsiteY57" fmla="*/ 394218 h 5143499"/>
              <a:gd name="connsiteX58" fmla="*/ 3790352 w 4564062"/>
              <a:gd name="connsiteY58" fmla="*/ 386319 h 5143499"/>
              <a:gd name="connsiteX59" fmla="*/ 3790352 w 4564062"/>
              <a:gd name="connsiteY59" fmla="*/ 378419 h 5143499"/>
              <a:gd name="connsiteX60" fmla="*/ 3771735 w 4564062"/>
              <a:gd name="connsiteY60" fmla="*/ 378149 h 5143499"/>
              <a:gd name="connsiteX61" fmla="*/ 3753118 w 4564062"/>
              <a:gd name="connsiteY61" fmla="*/ 377879 h 5143499"/>
              <a:gd name="connsiteX62" fmla="*/ 3753118 w 4564062"/>
              <a:gd name="connsiteY62" fmla="*/ 362985 h 5143499"/>
              <a:gd name="connsiteX63" fmla="*/ 3753118 w 4564062"/>
              <a:gd name="connsiteY63" fmla="*/ 348091 h 5143499"/>
              <a:gd name="connsiteX64" fmla="*/ 3776700 w 4564062"/>
              <a:gd name="connsiteY64" fmla="*/ 347825 h 5143499"/>
              <a:gd name="connsiteX65" fmla="*/ 3800282 w 4564062"/>
              <a:gd name="connsiteY65" fmla="*/ 347559 h 5143499"/>
              <a:gd name="connsiteX66" fmla="*/ 3800282 w 4564062"/>
              <a:gd name="connsiteY66" fmla="*/ 339633 h 5143499"/>
              <a:gd name="connsiteX67" fmla="*/ 3800282 w 4564062"/>
              <a:gd name="connsiteY67" fmla="*/ 331708 h 5143499"/>
              <a:gd name="connsiteX68" fmla="*/ 3764537 w 4564062"/>
              <a:gd name="connsiteY68" fmla="*/ 331708 h 5143499"/>
              <a:gd name="connsiteX69" fmla="*/ 3940282 w 4564062"/>
              <a:gd name="connsiteY69" fmla="*/ 331708 h 5143499"/>
              <a:gd name="connsiteX70" fmla="*/ 3940282 w 4564062"/>
              <a:gd name="connsiteY70" fmla="*/ 389794 h 5143499"/>
              <a:gd name="connsiteX71" fmla="*/ 3940282 w 4564062"/>
              <a:gd name="connsiteY71" fmla="*/ 447880 h 5143499"/>
              <a:gd name="connsiteX72" fmla="*/ 3952198 w 4564062"/>
              <a:gd name="connsiteY72" fmla="*/ 447880 h 5143499"/>
              <a:gd name="connsiteX73" fmla="*/ 3964113 w 4564062"/>
              <a:gd name="connsiteY73" fmla="*/ 447880 h 5143499"/>
              <a:gd name="connsiteX74" fmla="*/ 3964113 w 4564062"/>
              <a:gd name="connsiteY74" fmla="*/ 389794 h 5143499"/>
              <a:gd name="connsiteX75" fmla="*/ 3964113 w 4564062"/>
              <a:gd name="connsiteY75" fmla="*/ 331708 h 5143499"/>
              <a:gd name="connsiteX76" fmla="*/ 3952198 w 4564062"/>
              <a:gd name="connsiteY76" fmla="*/ 331708 h 5143499"/>
              <a:gd name="connsiteX77" fmla="*/ 4115037 w 4564062"/>
              <a:gd name="connsiteY77" fmla="*/ 331708 h 5143499"/>
              <a:gd name="connsiteX78" fmla="*/ 4115037 w 4564062"/>
              <a:gd name="connsiteY78" fmla="*/ 389794 h 5143499"/>
              <a:gd name="connsiteX79" fmla="*/ 4115032 w 4564062"/>
              <a:gd name="connsiteY79" fmla="*/ 447880 h 5143499"/>
              <a:gd name="connsiteX80" fmla="*/ 4125955 w 4564062"/>
              <a:gd name="connsiteY80" fmla="*/ 447880 h 5143499"/>
              <a:gd name="connsiteX81" fmla="*/ 4136876 w 4564062"/>
              <a:gd name="connsiteY81" fmla="*/ 447880 h 5143499"/>
              <a:gd name="connsiteX82" fmla="*/ 4136876 w 4564062"/>
              <a:gd name="connsiteY82" fmla="*/ 406452 h 5143499"/>
              <a:gd name="connsiteX83" fmla="*/ 4136876 w 4564062"/>
              <a:gd name="connsiteY83" fmla="*/ 365025 h 5143499"/>
              <a:gd name="connsiteX84" fmla="*/ 4160505 w 4564062"/>
              <a:gd name="connsiteY84" fmla="*/ 406204 h 5143499"/>
              <a:gd name="connsiteX85" fmla="*/ 4184134 w 4564062"/>
              <a:gd name="connsiteY85" fmla="*/ 447383 h 5143499"/>
              <a:gd name="connsiteX86" fmla="*/ 4196251 w 4564062"/>
              <a:gd name="connsiteY86" fmla="*/ 447662 h 5143499"/>
              <a:gd name="connsiteX87" fmla="*/ 4208367 w 4564062"/>
              <a:gd name="connsiteY87" fmla="*/ 447941 h 5143499"/>
              <a:gd name="connsiteX88" fmla="*/ 4208367 w 4564062"/>
              <a:gd name="connsiteY88" fmla="*/ 389824 h 5143499"/>
              <a:gd name="connsiteX89" fmla="*/ 4208367 w 4564062"/>
              <a:gd name="connsiteY89" fmla="*/ 331708 h 5143499"/>
              <a:gd name="connsiteX90" fmla="*/ 4197445 w 4564062"/>
              <a:gd name="connsiteY90" fmla="*/ 331708 h 5143499"/>
              <a:gd name="connsiteX91" fmla="*/ 4186523 w 4564062"/>
              <a:gd name="connsiteY91" fmla="*/ 331708 h 5143499"/>
              <a:gd name="connsiteX92" fmla="*/ 4186495 w 4564062"/>
              <a:gd name="connsiteY92" fmla="*/ 370680 h 5143499"/>
              <a:gd name="connsiteX93" fmla="*/ 4185040 w 4564062"/>
              <a:gd name="connsiteY93" fmla="*/ 407772 h 5143499"/>
              <a:gd name="connsiteX94" fmla="*/ 4162576 w 4564062"/>
              <a:gd name="connsiteY94" fmla="*/ 368800 h 5143499"/>
              <a:gd name="connsiteX95" fmla="*/ 4141536 w 4564062"/>
              <a:gd name="connsiteY95" fmla="*/ 331708 h 5143499"/>
              <a:gd name="connsiteX96" fmla="*/ 4128286 w 4564062"/>
              <a:gd name="connsiteY96" fmla="*/ 331708 h 5143499"/>
              <a:gd name="connsiteX97" fmla="*/ 4241136 w 4564062"/>
              <a:gd name="connsiteY97" fmla="*/ 331708 h 5143499"/>
              <a:gd name="connsiteX98" fmla="*/ 4241136 w 4564062"/>
              <a:gd name="connsiteY98" fmla="*/ 389794 h 5143499"/>
              <a:gd name="connsiteX99" fmla="*/ 4241136 w 4564062"/>
              <a:gd name="connsiteY99" fmla="*/ 447880 h 5143499"/>
              <a:gd name="connsiteX100" fmla="*/ 4277874 w 4564062"/>
              <a:gd name="connsiteY100" fmla="*/ 447880 h 5143499"/>
              <a:gd name="connsiteX101" fmla="*/ 4314612 w 4564062"/>
              <a:gd name="connsiteY101" fmla="*/ 447880 h 5143499"/>
              <a:gd name="connsiteX102" fmla="*/ 4314612 w 4564062"/>
              <a:gd name="connsiteY102" fmla="*/ 439954 h 5143499"/>
              <a:gd name="connsiteX103" fmla="*/ 4314612 w 4564062"/>
              <a:gd name="connsiteY103" fmla="*/ 432028 h 5143499"/>
              <a:gd name="connsiteX104" fmla="*/ 4290037 w 4564062"/>
              <a:gd name="connsiteY104" fmla="*/ 431762 h 5143499"/>
              <a:gd name="connsiteX105" fmla="*/ 4265463 w 4564062"/>
              <a:gd name="connsiteY105" fmla="*/ 431497 h 5143499"/>
              <a:gd name="connsiteX106" fmla="*/ 4265463 w 4564062"/>
              <a:gd name="connsiteY106" fmla="*/ 413128 h 5143499"/>
              <a:gd name="connsiteX107" fmla="*/ 4265463 w 4564062"/>
              <a:gd name="connsiteY107" fmla="*/ 394758 h 5143499"/>
              <a:gd name="connsiteX108" fmla="*/ 4284080 w 4564062"/>
              <a:gd name="connsiteY108" fmla="*/ 394488 h 5143499"/>
              <a:gd name="connsiteX109" fmla="*/ 4302697 w 4564062"/>
              <a:gd name="connsiteY109" fmla="*/ 394218 h 5143499"/>
              <a:gd name="connsiteX110" fmla="*/ 4302697 w 4564062"/>
              <a:gd name="connsiteY110" fmla="*/ 386319 h 5143499"/>
              <a:gd name="connsiteX111" fmla="*/ 4302697 w 4564062"/>
              <a:gd name="connsiteY111" fmla="*/ 378419 h 5143499"/>
              <a:gd name="connsiteX112" fmla="*/ 4284080 w 4564062"/>
              <a:gd name="connsiteY112" fmla="*/ 378149 h 5143499"/>
              <a:gd name="connsiteX113" fmla="*/ 4265463 w 4564062"/>
              <a:gd name="connsiteY113" fmla="*/ 377879 h 5143499"/>
              <a:gd name="connsiteX114" fmla="*/ 4265463 w 4564062"/>
              <a:gd name="connsiteY114" fmla="*/ 362985 h 5143499"/>
              <a:gd name="connsiteX115" fmla="*/ 4265463 w 4564062"/>
              <a:gd name="connsiteY115" fmla="*/ 348091 h 5143499"/>
              <a:gd name="connsiteX116" fmla="*/ 4289045 w 4564062"/>
              <a:gd name="connsiteY116" fmla="*/ 347825 h 5143499"/>
              <a:gd name="connsiteX117" fmla="*/ 4312626 w 4564062"/>
              <a:gd name="connsiteY117" fmla="*/ 347559 h 5143499"/>
              <a:gd name="connsiteX118" fmla="*/ 4312626 w 4564062"/>
              <a:gd name="connsiteY118" fmla="*/ 339633 h 5143499"/>
              <a:gd name="connsiteX119" fmla="*/ 4312626 w 4564062"/>
              <a:gd name="connsiteY119" fmla="*/ 331708 h 5143499"/>
              <a:gd name="connsiteX120" fmla="*/ 4276881 w 4564062"/>
              <a:gd name="connsiteY120" fmla="*/ 331708 h 5143499"/>
              <a:gd name="connsiteX121" fmla="*/ 4337450 w 4564062"/>
              <a:gd name="connsiteY121" fmla="*/ 331706 h 5143499"/>
              <a:gd name="connsiteX122" fmla="*/ 4337450 w 4564062"/>
              <a:gd name="connsiteY122" fmla="*/ 389794 h 5143499"/>
              <a:gd name="connsiteX123" fmla="*/ 4337450 w 4564062"/>
              <a:gd name="connsiteY123" fmla="*/ 447879 h 5143499"/>
              <a:gd name="connsiteX124" fmla="*/ 4349861 w 4564062"/>
              <a:gd name="connsiteY124" fmla="*/ 447879 h 5143499"/>
              <a:gd name="connsiteX125" fmla="*/ 4362271 w 4564062"/>
              <a:gd name="connsiteY125" fmla="*/ 447879 h 5143499"/>
              <a:gd name="connsiteX126" fmla="*/ 4362271 w 4564062"/>
              <a:gd name="connsiteY126" fmla="*/ 424048 h 5143499"/>
              <a:gd name="connsiteX127" fmla="*/ 4362271 w 4564062"/>
              <a:gd name="connsiteY127" fmla="*/ 400219 h 5143499"/>
              <a:gd name="connsiteX128" fmla="*/ 4371001 w 4564062"/>
              <a:gd name="connsiteY128" fmla="*/ 400219 h 5143499"/>
              <a:gd name="connsiteX129" fmla="*/ 4379731 w 4564062"/>
              <a:gd name="connsiteY129" fmla="*/ 400219 h 5143499"/>
              <a:gd name="connsiteX130" fmla="*/ 4391276 w 4564062"/>
              <a:gd name="connsiteY130" fmla="*/ 424048 h 5143499"/>
              <a:gd name="connsiteX131" fmla="*/ 4402824 w 4564062"/>
              <a:gd name="connsiteY131" fmla="*/ 447879 h 5143499"/>
              <a:gd name="connsiteX132" fmla="*/ 4416307 w 4564062"/>
              <a:gd name="connsiteY132" fmla="*/ 447879 h 5143499"/>
              <a:gd name="connsiteX133" fmla="*/ 4429790 w 4564062"/>
              <a:gd name="connsiteY133" fmla="*/ 447508 h 5143499"/>
              <a:gd name="connsiteX134" fmla="*/ 4416474 w 4564062"/>
              <a:gd name="connsiteY134" fmla="*/ 422009 h 5143499"/>
              <a:gd name="connsiteX135" fmla="*/ 4403159 w 4564062"/>
              <a:gd name="connsiteY135" fmla="*/ 396884 h 5143499"/>
              <a:gd name="connsiteX136" fmla="*/ 4407927 w 4564062"/>
              <a:gd name="connsiteY136" fmla="*/ 394675 h 5143499"/>
              <a:gd name="connsiteX137" fmla="*/ 4422969 w 4564062"/>
              <a:gd name="connsiteY137" fmla="*/ 380103 h 5143499"/>
              <a:gd name="connsiteX138" fmla="*/ 4425298 w 4564062"/>
              <a:gd name="connsiteY138" fmla="*/ 364970 h 5143499"/>
              <a:gd name="connsiteX139" fmla="*/ 4416954 w 4564062"/>
              <a:gd name="connsiteY139" fmla="*/ 339627 h 5143499"/>
              <a:gd name="connsiteX140" fmla="*/ 4370040 w 4564062"/>
              <a:gd name="connsiteY140" fmla="*/ 331706 h 5143499"/>
              <a:gd name="connsiteX141" fmla="*/ 3614607 w 4564062"/>
              <a:gd name="connsiteY141" fmla="*/ 331613 h 5143499"/>
              <a:gd name="connsiteX142" fmla="*/ 3614607 w 4564062"/>
              <a:gd name="connsiteY142" fmla="*/ 389747 h 5143499"/>
              <a:gd name="connsiteX143" fmla="*/ 3614607 w 4564062"/>
              <a:gd name="connsiteY143" fmla="*/ 447880 h 5143499"/>
              <a:gd name="connsiteX144" fmla="*/ 3627017 w 4564062"/>
              <a:gd name="connsiteY144" fmla="*/ 447880 h 5143499"/>
              <a:gd name="connsiteX145" fmla="*/ 3639428 w 4564062"/>
              <a:gd name="connsiteY145" fmla="*/ 447880 h 5143499"/>
              <a:gd name="connsiteX146" fmla="*/ 3639428 w 4564062"/>
              <a:gd name="connsiteY146" fmla="*/ 424049 h 5143499"/>
              <a:gd name="connsiteX147" fmla="*/ 3639428 w 4564062"/>
              <a:gd name="connsiteY147" fmla="*/ 400220 h 5143499"/>
              <a:gd name="connsiteX148" fmla="*/ 3648390 w 4564062"/>
              <a:gd name="connsiteY148" fmla="*/ 400220 h 5143499"/>
              <a:gd name="connsiteX149" fmla="*/ 3657352 w 4564062"/>
              <a:gd name="connsiteY149" fmla="*/ 400220 h 5143499"/>
              <a:gd name="connsiteX150" fmla="*/ 3668903 w 4564062"/>
              <a:gd name="connsiteY150" fmla="*/ 424049 h 5143499"/>
              <a:gd name="connsiteX151" fmla="*/ 3680454 w 4564062"/>
              <a:gd name="connsiteY151" fmla="*/ 447880 h 5143499"/>
              <a:gd name="connsiteX152" fmla="*/ 3694272 w 4564062"/>
              <a:gd name="connsiteY152" fmla="*/ 447880 h 5143499"/>
              <a:gd name="connsiteX153" fmla="*/ 3708086 w 4564062"/>
              <a:gd name="connsiteY153" fmla="*/ 447880 h 5143499"/>
              <a:gd name="connsiteX154" fmla="*/ 3705168 w 4564062"/>
              <a:gd name="connsiteY154" fmla="*/ 442668 h 5143499"/>
              <a:gd name="connsiteX155" fmla="*/ 3681266 w 4564062"/>
              <a:gd name="connsiteY155" fmla="*/ 396797 h 5143499"/>
              <a:gd name="connsiteX156" fmla="*/ 3685103 w 4564062"/>
              <a:gd name="connsiteY156" fmla="*/ 394982 h 5143499"/>
              <a:gd name="connsiteX157" fmla="*/ 3699470 w 4564062"/>
              <a:gd name="connsiteY157" fmla="*/ 382271 h 5143499"/>
              <a:gd name="connsiteX158" fmla="*/ 3702805 w 4564062"/>
              <a:gd name="connsiteY158" fmla="*/ 366837 h 5143499"/>
              <a:gd name="connsiteX159" fmla="*/ 3688878 w 4564062"/>
              <a:gd name="connsiteY159" fmla="*/ 335121 h 5143499"/>
              <a:gd name="connsiteX160" fmla="*/ 3683614 w 4564062"/>
              <a:gd name="connsiteY160" fmla="*/ 332203 h 5143499"/>
              <a:gd name="connsiteX161" fmla="*/ 3649110 w 4564062"/>
              <a:gd name="connsiteY161" fmla="*/ 331908 h 5143499"/>
              <a:gd name="connsiteX162" fmla="*/ 3876609 w 4564062"/>
              <a:gd name="connsiteY162" fmla="*/ 329857 h 5143499"/>
              <a:gd name="connsiteX163" fmla="*/ 3858454 w 4564062"/>
              <a:gd name="connsiteY163" fmla="*/ 331211 h 5143499"/>
              <a:gd name="connsiteX164" fmla="*/ 3817160 w 4564062"/>
              <a:gd name="connsiteY164" fmla="*/ 388907 h 5143499"/>
              <a:gd name="connsiteX165" fmla="*/ 3844554 w 4564062"/>
              <a:gd name="connsiteY165" fmla="*/ 444686 h 5143499"/>
              <a:gd name="connsiteX166" fmla="*/ 3863828 w 4564062"/>
              <a:gd name="connsiteY166" fmla="*/ 450281 h 5143499"/>
              <a:gd name="connsiteX167" fmla="*/ 3863827 w 4564062"/>
              <a:gd name="connsiteY167" fmla="*/ 450281 h 5143499"/>
              <a:gd name="connsiteX168" fmla="*/ 3904939 w 4564062"/>
              <a:gd name="connsiteY168" fmla="*/ 445930 h 5143499"/>
              <a:gd name="connsiteX169" fmla="*/ 3907516 w 4564062"/>
              <a:gd name="connsiteY169" fmla="*/ 444950 h 5143499"/>
              <a:gd name="connsiteX170" fmla="*/ 3907516 w 4564062"/>
              <a:gd name="connsiteY170" fmla="*/ 413648 h 5143499"/>
              <a:gd name="connsiteX171" fmla="*/ 3907516 w 4564062"/>
              <a:gd name="connsiteY171" fmla="*/ 382347 h 5143499"/>
              <a:gd name="connsiteX172" fmla="*/ 3888154 w 4564062"/>
              <a:gd name="connsiteY172" fmla="*/ 382347 h 5143499"/>
              <a:gd name="connsiteX173" fmla="*/ 3868792 w 4564062"/>
              <a:gd name="connsiteY173" fmla="*/ 382347 h 5143499"/>
              <a:gd name="connsiteX174" fmla="*/ 3868792 w 4564062"/>
              <a:gd name="connsiteY174" fmla="*/ 391780 h 5143499"/>
              <a:gd name="connsiteX175" fmla="*/ 3868792 w 4564062"/>
              <a:gd name="connsiteY175" fmla="*/ 401213 h 5143499"/>
              <a:gd name="connsiteX176" fmla="*/ 3876239 w 4564062"/>
              <a:gd name="connsiteY176" fmla="*/ 401213 h 5143499"/>
              <a:gd name="connsiteX177" fmla="*/ 3883686 w 4564062"/>
              <a:gd name="connsiteY177" fmla="*/ 401213 h 5143499"/>
              <a:gd name="connsiteX178" fmla="*/ 3883686 w 4564062"/>
              <a:gd name="connsiteY178" fmla="*/ 417517 h 5143499"/>
              <a:gd name="connsiteX179" fmla="*/ 3883686 w 4564062"/>
              <a:gd name="connsiteY179" fmla="*/ 433821 h 5143499"/>
              <a:gd name="connsiteX180" fmla="*/ 3880604 w 4564062"/>
              <a:gd name="connsiteY180" fmla="*/ 434498 h 5143499"/>
              <a:gd name="connsiteX181" fmla="*/ 3871916 w 4564062"/>
              <a:gd name="connsiteY181" fmla="*/ 434485 h 5143499"/>
              <a:gd name="connsiteX182" fmla="*/ 3843251 w 4564062"/>
              <a:gd name="connsiteY182" fmla="*/ 384333 h 5143499"/>
              <a:gd name="connsiteX183" fmla="*/ 3852862 w 4564062"/>
              <a:gd name="connsiteY183" fmla="*/ 354494 h 5143499"/>
              <a:gd name="connsiteX184" fmla="*/ 3893119 w 4564062"/>
              <a:gd name="connsiteY184" fmla="*/ 348079 h 5143499"/>
              <a:gd name="connsiteX185" fmla="*/ 3907306 w 4564062"/>
              <a:gd name="connsiteY185" fmla="*/ 340892 h 5143499"/>
              <a:gd name="connsiteX186" fmla="*/ 3907020 w 4564062"/>
              <a:gd name="connsiteY186" fmla="*/ 332204 h 5143499"/>
              <a:gd name="connsiteX187" fmla="*/ 3898084 w 4564062"/>
              <a:gd name="connsiteY187" fmla="*/ 331039 h 5143499"/>
              <a:gd name="connsiteX188" fmla="*/ 3876609 w 4564062"/>
              <a:gd name="connsiteY188" fmla="*/ 329857 h 5143499"/>
              <a:gd name="connsiteX189" fmla="*/ 4038770 w 4564062"/>
              <a:gd name="connsiteY189" fmla="*/ 329847 h 5143499"/>
              <a:gd name="connsiteX190" fmla="*/ 4034113 w 4564062"/>
              <a:gd name="connsiteY190" fmla="*/ 329966 h 5143499"/>
              <a:gd name="connsiteX191" fmla="*/ 3989964 w 4564062"/>
              <a:gd name="connsiteY191" fmla="*/ 389415 h 5143499"/>
              <a:gd name="connsiteX192" fmla="*/ 4027652 w 4564062"/>
              <a:gd name="connsiteY192" fmla="*/ 449891 h 5143499"/>
              <a:gd name="connsiteX193" fmla="*/ 4070222 w 4564062"/>
              <a:gd name="connsiteY193" fmla="*/ 440365 h 5143499"/>
              <a:gd name="connsiteX194" fmla="*/ 4085372 w 4564062"/>
              <a:gd name="connsiteY194" fmla="*/ 389395 h 5143499"/>
              <a:gd name="connsiteX195" fmla="*/ 4063049 w 4564062"/>
              <a:gd name="connsiteY195" fmla="*/ 334696 h 5143499"/>
              <a:gd name="connsiteX196" fmla="*/ 4038770 w 4564062"/>
              <a:gd name="connsiteY196" fmla="*/ 329847 h 5143499"/>
              <a:gd name="connsiteX197" fmla="*/ 3421237 w 4564062"/>
              <a:gd name="connsiteY197" fmla="*/ 302442 h 5143499"/>
              <a:gd name="connsiteX198" fmla="*/ 3430567 w 4564062"/>
              <a:gd name="connsiteY198" fmla="*/ 311772 h 5143499"/>
              <a:gd name="connsiteX199" fmla="*/ 3421237 w 4564062"/>
              <a:gd name="connsiteY199" fmla="*/ 321102 h 5143499"/>
              <a:gd name="connsiteX200" fmla="*/ 3411907 w 4564062"/>
              <a:gd name="connsiteY200" fmla="*/ 311772 h 5143499"/>
              <a:gd name="connsiteX201" fmla="*/ 3421237 w 4564062"/>
              <a:gd name="connsiteY201" fmla="*/ 302442 h 5143499"/>
              <a:gd name="connsiteX202" fmla="*/ 3513544 w 4564062"/>
              <a:gd name="connsiteY202" fmla="*/ 292535 h 5143499"/>
              <a:gd name="connsiteX203" fmla="*/ 3534534 w 4564062"/>
              <a:gd name="connsiteY203" fmla="*/ 313525 h 5143499"/>
              <a:gd name="connsiteX204" fmla="*/ 3513544 w 4564062"/>
              <a:gd name="connsiteY204" fmla="*/ 334515 h 5143499"/>
              <a:gd name="connsiteX205" fmla="*/ 3492554 w 4564062"/>
              <a:gd name="connsiteY205" fmla="*/ 313525 h 5143499"/>
              <a:gd name="connsiteX206" fmla="*/ 3513544 w 4564062"/>
              <a:gd name="connsiteY206" fmla="*/ 292535 h 5143499"/>
              <a:gd name="connsiteX207" fmla="*/ 3513544 w 4564062"/>
              <a:gd name="connsiteY207" fmla="*/ 268511 h 5143499"/>
              <a:gd name="connsiteX208" fmla="*/ 3468530 w 4564062"/>
              <a:gd name="connsiteY208" fmla="*/ 313525 h 5143499"/>
              <a:gd name="connsiteX209" fmla="*/ 3513544 w 4564062"/>
              <a:gd name="connsiteY209" fmla="*/ 358539 h 5143499"/>
              <a:gd name="connsiteX210" fmla="*/ 3558558 w 4564062"/>
              <a:gd name="connsiteY210" fmla="*/ 313525 h 5143499"/>
              <a:gd name="connsiteX211" fmla="*/ 3513544 w 4564062"/>
              <a:gd name="connsiteY211" fmla="*/ 268511 h 5143499"/>
              <a:gd name="connsiteX212" fmla="*/ 3421237 w 4564062"/>
              <a:gd name="connsiteY212" fmla="*/ 266758 h 5143499"/>
              <a:gd name="connsiteX213" fmla="*/ 3376223 w 4564062"/>
              <a:gd name="connsiteY213" fmla="*/ 311772 h 5143499"/>
              <a:gd name="connsiteX214" fmla="*/ 3421237 w 4564062"/>
              <a:gd name="connsiteY214" fmla="*/ 356786 h 5143499"/>
              <a:gd name="connsiteX215" fmla="*/ 3466251 w 4564062"/>
              <a:gd name="connsiteY215" fmla="*/ 311772 h 5143499"/>
              <a:gd name="connsiteX216" fmla="*/ 3421237 w 4564062"/>
              <a:gd name="connsiteY216" fmla="*/ 266758 h 5143499"/>
              <a:gd name="connsiteX217" fmla="*/ 3772512 w 4564062"/>
              <a:gd name="connsiteY217" fmla="*/ 201648 h 5143499"/>
              <a:gd name="connsiteX218" fmla="*/ 3780569 w 4564062"/>
              <a:gd name="connsiteY218" fmla="*/ 225961 h 5143499"/>
              <a:gd name="connsiteX219" fmla="*/ 3788099 w 4564062"/>
              <a:gd name="connsiteY219" fmla="*/ 250289 h 5143499"/>
              <a:gd name="connsiteX220" fmla="*/ 3773224 w 4564062"/>
              <a:gd name="connsiteY220" fmla="*/ 250289 h 5143499"/>
              <a:gd name="connsiteX221" fmla="*/ 3758346 w 4564062"/>
              <a:gd name="connsiteY221" fmla="*/ 250289 h 5143499"/>
              <a:gd name="connsiteX222" fmla="*/ 3758910 w 4564062"/>
              <a:gd name="connsiteY222" fmla="*/ 248054 h 5143499"/>
              <a:gd name="connsiteX223" fmla="*/ 3772512 w 4564062"/>
              <a:gd name="connsiteY223" fmla="*/ 201648 h 5143499"/>
              <a:gd name="connsiteX224" fmla="*/ 3639428 w 4564062"/>
              <a:gd name="connsiteY224" fmla="*/ 194685 h 5143499"/>
              <a:gd name="connsiteX225" fmla="*/ 3647820 w 4564062"/>
              <a:gd name="connsiteY225" fmla="*/ 194685 h 5143499"/>
              <a:gd name="connsiteX226" fmla="*/ 3677496 w 4564062"/>
              <a:gd name="connsiteY226" fmla="*/ 204696 h 5143499"/>
              <a:gd name="connsiteX227" fmla="*/ 3685159 w 4564062"/>
              <a:gd name="connsiteY227" fmla="*/ 227005 h 5143499"/>
              <a:gd name="connsiteX228" fmla="*/ 3668747 w 4564062"/>
              <a:gd name="connsiteY228" fmla="*/ 276046 h 5143499"/>
              <a:gd name="connsiteX229" fmla="*/ 3651620 w 4564062"/>
              <a:gd name="connsiteY229" fmla="*/ 278936 h 5143499"/>
              <a:gd name="connsiteX230" fmla="*/ 3639428 w 4564062"/>
              <a:gd name="connsiteY230" fmla="*/ 279288 h 5143499"/>
              <a:gd name="connsiteX231" fmla="*/ 3639428 w 4564062"/>
              <a:gd name="connsiteY231" fmla="*/ 236985 h 5143499"/>
              <a:gd name="connsiteX232" fmla="*/ 3421237 w 4564062"/>
              <a:gd name="connsiteY232" fmla="*/ 186488 h 5143499"/>
              <a:gd name="connsiteX233" fmla="*/ 3455188 w 4564062"/>
              <a:gd name="connsiteY233" fmla="*/ 220439 h 5143499"/>
              <a:gd name="connsiteX234" fmla="*/ 3421237 w 4564062"/>
              <a:gd name="connsiteY234" fmla="*/ 254390 h 5143499"/>
              <a:gd name="connsiteX235" fmla="*/ 3387286 w 4564062"/>
              <a:gd name="connsiteY235" fmla="*/ 220439 h 5143499"/>
              <a:gd name="connsiteX236" fmla="*/ 3421237 w 4564062"/>
              <a:gd name="connsiteY236" fmla="*/ 186488 h 5143499"/>
              <a:gd name="connsiteX237" fmla="*/ 3614607 w 4564062"/>
              <a:gd name="connsiteY237" fmla="*/ 178798 h 5143499"/>
              <a:gd name="connsiteX238" fmla="*/ 3614607 w 4564062"/>
              <a:gd name="connsiteY238" fmla="*/ 236940 h 5143499"/>
              <a:gd name="connsiteX239" fmla="*/ 3614607 w 4564062"/>
              <a:gd name="connsiteY239" fmla="*/ 295079 h 5143499"/>
              <a:gd name="connsiteX240" fmla="*/ 3643648 w 4564062"/>
              <a:gd name="connsiteY240" fmla="*/ 294776 h 5143499"/>
              <a:gd name="connsiteX241" fmla="*/ 3672692 w 4564062"/>
              <a:gd name="connsiteY241" fmla="*/ 294472 h 5143499"/>
              <a:gd name="connsiteX242" fmla="*/ 3680491 w 4564062"/>
              <a:gd name="connsiteY242" fmla="*/ 290748 h 5143499"/>
              <a:gd name="connsiteX243" fmla="*/ 3708486 w 4564062"/>
              <a:gd name="connsiteY243" fmla="*/ 255252 h 5143499"/>
              <a:gd name="connsiteX244" fmla="*/ 3709572 w 4564062"/>
              <a:gd name="connsiteY244" fmla="*/ 221549 h 5143499"/>
              <a:gd name="connsiteX245" fmla="*/ 3671314 w 4564062"/>
              <a:gd name="connsiteY245" fmla="*/ 179790 h 5143499"/>
              <a:gd name="connsiteX246" fmla="*/ 3640287 w 4564062"/>
              <a:gd name="connsiteY246" fmla="*/ 178798 h 5143499"/>
              <a:gd name="connsiteX247" fmla="*/ 4068368 w 4564062"/>
              <a:gd name="connsiteY247" fmla="*/ 178797 h 5143499"/>
              <a:gd name="connsiteX248" fmla="*/ 4068368 w 4564062"/>
              <a:gd name="connsiteY248" fmla="*/ 236883 h 5143499"/>
              <a:gd name="connsiteX249" fmla="*/ 4068369 w 4564062"/>
              <a:gd name="connsiteY249" fmla="*/ 294969 h 5143499"/>
              <a:gd name="connsiteX250" fmla="*/ 4080765 w 4564062"/>
              <a:gd name="connsiteY250" fmla="*/ 294969 h 5143499"/>
              <a:gd name="connsiteX251" fmla="*/ 4093160 w 4564062"/>
              <a:gd name="connsiteY251" fmla="*/ 294969 h 5143499"/>
              <a:gd name="connsiteX252" fmla="*/ 4093424 w 4564062"/>
              <a:gd name="connsiteY252" fmla="*/ 267805 h 5143499"/>
              <a:gd name="connsiteX253" fmla="*/ 4093688 w 4564062"/>
              <a:gd name="connsiteY253" fmla="*/ 240641 h 5143499"/>
              <a:gd name="connsiteX254" fmla="*/ 4112917 w 4564062"/>
              <a:gd name="connsiteY254" fmla="*/ 267805 h 5143499"/>
              <a:gd name="connsiteX255" fmla="*/ 4132145 w 4564062"/>
              <a:gd name="connsiteY255" fmla="*/ 294969 h 5143499"/>
              <a:gd name="connsiteX256" fmla="*/ 4147389 w 4564062"/>
              <a:gd name="connsiteY256" fmla="*/ 294969 h 5143499"/>
              <a:gd name="connsiteX257" fmla="*/ 4162634 w 4564062"/>
              <a:gd name="connsiteY257" fmla="*/ 294969 h 5143499"/>
              <a:gd name="connsiteX258" fmla="*/ 4140916 w 4564062"/>
              <a:gd name="connsiteY258" fmla="*/ 265449 h 5143499"/>
              <a:gd name="connsiteX259" fmla="*/ 4119198 w 4564062"/>
              <a:gd name="connsiteY259" fmla="*/ 235929 h 5143499"/>
              <a:gd name="connsiteX260" fmla="*/ 4120947 w 4564062"/>
              <a:gd name="connsiteY260" fmla="*/ 233428 h 5143499"/>
              <a:gd name="connsiteX261" fmla="*/ 4155746 w 4564062"/>
              <a:gd name="connsiteY261" fmla="*/ 179267 h 5143499"/>
              <a:gd name="connsiteX262" fmla="*/ 4141931 w 4564062"/>
              <a:gd name="connsiteY262" fmla="*/ 178797 h 5143499"/>
              <a:gd name="connsiteX263" fmla="*/ 4128117 w 4564062"/>
              <a:gd name="connsiteY263" fmla="*/ 178797 h 5143499"/>
              <a:gd name="connsiteX264" fmla="*/ 4110903 w 4564062"/>
              <a:gd name="connsiteY264" fmla="*/ 206605 h 5143499"/>
              <a:gd name="connsiteX265" fmla="*/ 4093688 w 4564062"/>
              <a:gd name="connsiteY265" fmla="*/ 234413 h 5143499"/>
              <a:gd name="connsiteX266" fmla="*/ 4093424 w 4564062"/>
              <a:gd name="connsiteY266" fmla="*/ 206605 h 5143499"/>
              <a:gd name="connsiteX267" fmla="*/ 4093160 w 4564062"/>
              <a:gd name="connsiteY267" fmla="*/ 178797 h 5143499"/>
              <a:gd name="connsiteX268" fmla="*/ 4080764 w 4564062"/>
              <a:gd name="connsiteY268" fmla="*/ 178797 h 5143499"/>
              <a:gd name="connsiteX269" fmla="*/ 4182554 w 4564062"/>
              <a:gd name="connsiteY269" fmla="*/ 178797 h 5143499"/>
              <a:gd name="connsiteX270" fmla="*/ 4182554 w 4564062"/>
              <a:gd name="connsiteY270" fmla="*/ 236883 h 5143499"/>
              <a:gd name="connsiteX271" fmla="*/ 4182554 w 4564062"/>
              <a:gd name="connsiteY271" fmla="*/ 294969 h 5143499"/>
              <a:gd name="connsiteX272" fmla="*/ 4219292 w 4564062"/>
              <a:gd name="connsiteY272" fmla="*/ 294969 h 5143499"/>
              <a:gd name="connsiteX273" fmla="*/ 4256030 w 4564062"/>
              <a:gd name="connsiteY273" fmla="*/ 294969 h 5143499"/>
              <a:gd name="connsiteX274" fmla="*/ 4256030 w 4564062"/>
              <a:gd name="connsiteY274" fmla="*/ 287026 h 5143499"/>
              <a:gd name="connsiteX275" fmla="*/ 4256030 w 4564062"/>
              <a:gd name="connsiteY275" fmla="*/ 279082 h 5143499"/>
              <a:gd name="connsiteX276" fmla="*/ 4231704 w 4564062"/>
              <a:gd name="connsiteY276" fmla="*/ 279082 h 5143499"/>
              <a:gd name="connsiteX277" fmla="*/ 4207377 w 4564062"/>
              <a:gd name="connsiteY277" fmla="*/ 279082 h 5143499"/>
              <a:gd name="connsiteX278" fmla="*/ 4207377 w 4564062"/>
              <a:gd name="connsiteY278" fmla="*/ 260713 h 5143499"/>
              <a:gd name="connsiteX279" fmla="*/ 4207377 w 4564062"/>
              <a:gd name="connsiteY279" fmla="*/ 242344 h 5143499"/>
              <a:gd name="connsiteX280" fmla="*/ 4225746 w 4564062"/>
              <a:gd name="connsiteY280" fmla="*/ 242344 h 5143499"/>
              <a:gd name="connsiteX281" fmla="*/ 4244115 w 4564062"/>
              <a:gd name="connsiteY281" fmla="*/ 242344 h 5143499"/>
              <a:gd name="connsiteX282" fmla="*/ 4244115 w 4564062"/>
              <a:gd name="connsiteY282" fmla="*/ 233904 h 5143499"/>
              <a:gd name="connsiteX283" fmla="*/ 4244115 w 4564062"/>
              <a:gd name="connsiteY283" fmla="*/ 225465 h 5143499"/>
              <a:gd name="connsiteX284" fmla="*/ 4225746 w 4564062"/>
              <a:gd name="connsiteY284" fmla="*/ 225465 h 5143499"/>
              <a:gd name="connsiteX285" fmla="*/ 4207377 w 4564062"/>
              <a:gd name="connsiteY285" fmla="*/ 225465 h 5143499"/>
              <a:gd name="connsiteX286" fmla="*/ 4207377 w 4564062"/>
              <a:gd name="connsiteY286" fmla="*/ 210571 h 5143499"/>
              <a:gd name="connsiteX287" fmla="*/ 4207377 w 4564062"/>
              <a:gd name="connsiteY287" fmla="*/ 195677 h 5143499"/>
              <a:gd name="connsiteX288" fmla="*/ 4231207 w 4564062"/>
              <a:gd name="connsiteY288" fmla="*/ 195677 h 5143499"/>
              <a:gd name="connsiteX289" fmla="*/ 4255037 w 4564062"/>
              <a:gd name="connsiteY289" fmla="*/ 195677 h 5143499"/>
              <a:gd name="connsiteX290" fmla="*/ 4255037 w 4564062"/>
              <a:gd name="connsiteY290" fmla="*/ 187237 h 5143499"/>
              <a:gd name="connsiteX291" fmla="*/ 4255037 w 4564062"/>
              <a:gd name="connsiteY291" fmla="*/ 178797 h 5143499"/>
              <a:gd name="connsiteX292" fmla="*/ 4218796 w 4564062"/>
              <a:gd name="connsiteY292" fmla="*/ 178797 h 5143499"/>
              <a:gd name="connsiteX293" fmla="*/ 3788116 w 4564062"/>
              <a:gd name="connsiteY293" fmla="*/ 178747 h 5143499"/>
              <a:gd name="connsiteX294" fmla="*/ 3773181 w 4564062"/>
              <a:gd name="connsiteY294" fmla="*/ 179022 h 5143499"/>
              <a:gd name="connsiteX295" fmla="*/ 3758247 w 4564062"/>
              <a:gd name="connsiteY295" fmla="*/ 179294 h 5143499"/>
              <a:gd name="connsiteX296" fmla="*/ 3739540 w 4564062"/>
              <a:gd name="connsiteY296" fmla="*/ 235394 h 5143499"/>
              <a:gd name="connsiteX297" fmla="*/ 3720278 w 4564062"/>
              <a:gd name="connsiteY297" fmla="*/ 293233 h 5143499"/>
              <a:gd name="connsiteX298" fmla="*/ 3732473 w 4564062"/>
              <a:gd name="connsiteY298" fmla="*/ 294971 h 5143499"/>
              <a:gd name="connsiteX299" fmla="*/ 3745224 w 4564062"/>
              <a:gd name="connsiteY299" fmla="*/ 294971 h 5143499"/>
              <a:gd name="connsiteX300" fmla="*/ 3749171 w 4564062"/>
              <a:gd name="connsiteY300" fmla="*/ 281055 h 5143499"/>
              <a:gd name="connsiteX301" fmla="*/ 3753116 w 4564062"/>
              <a:gd name="connsiteY301" fmla="*/ 267138 h 5143499"/>
              <a:gd name="connsiteX302" fmla="*/ 3773340 w 4564062"/>
              <a:gd name="connsiteY302" fmla="*/ 267402 h 5143499"/>
              <a:gd name="connsiteX303" fmla="*/ 3793561 w 4564062"/>
              <a:gd name="connsiteY303" fmla="*/ 267666 h 5143499"/>
              <a:gd name="connsiteX304" fmla="*/ 3797725 w 4564062"/>
              <a:gd name="connsiteY304" fmla="*/ 281069 h 5143499"/>
              <a:gd name="connsiteX305" fmla="*/ 3801891 w 4564062"/>
              <a:gd name="connsiteY305" fmla="*/ 294472 h 5143499"/>
              <a:gd name="connsiteX306" fmla="*/ 3814491 w 4564062"/>
              <a:gd name="connsiteY306" fmla="*/ 294750 h 5143499"/>
              <a:gd name="connsiteX307" fmla="*/ 3827089 w 4564062"/>
              <a:gd name="connsiteY307" fmla="*/ 294231 h 5143499"/>
              <a:gd name="connsiteX308" fmla="*/ 3794687 w 4564062"/>
              <a:gd name="connsiteY308" fmla="*/ 197887 h 5143499"/>
              <a:gd name="connsiteX309" fmla="*/ 3847941 w 4564062"/>
              <a:gd name="connsiteY309" fmla="*/ 178742 h 5143499"/>
              <a:gd name="connsiteX310" fmla="*/ 3847941 w 4564062"/>
              <a:gd name="connsiteY310" fmla="*/ 236855 h 5143499"/>
              <a:gd name="connsiteX311" fmla="*/ 3847941 w 4564062"/>
              <a:gd name="connsiteY311" fmla="*/ 294969 h 5143499"/>
              <a:gd name="connsiteX312" fmla="*/ 3858853 w 4564062"/>
              <a:gd name="connsiteY312" fmla="*/ 294969 h 5143499"/>
              <a:gd name="connsiteX313" fmla="*/ 3869764 w 4564062"/>
              <a:gd name="connsiteY313" fmla="*/ 294969 h 5143499"/>
              <a:gd name="connsiteX314" fmla="*/ 3870023 w 4564062"/>
              <a:gd name="connsiteY314" fmla="*/ 254131 h 5143499"/>
              <a:gd name="connsiteX315" fmla="*/ 3870282 w 4564062"/>
              <a:gd name="connsiteY315" fmla="*/ 213294 h 5143499"/>
              <a:gd name="connsiteX316" fmla="*/ 3893173 w 4564062"/>
              <a:gd name="connsiteY316" fmla="*/ 253883 h 5143499"/>
              <a:gd name="connsiteX317" fmla="*/ 3916064 w 4564062"/>
              <a:gd name="connsiteY317" fmla="*/ 294473 h 5143499"/>
              <a:gd name="connsiteX318" fmla="*/ 3928670 w 4564062"/>
              <a:gd name="connsiteY318" fmla="*/ 294751 h 5143499"/>
              <a:gd name="connsiteX319" fmla="*/ 3941276 w 4564062"/>
              <a:gd name="connsiteY319" fmla="*/ 295029 h 5143499"/>
              <a:gd name="connsiteX320" fmla="*/ 3941276 w 4564062"/>
              <a:gd name="connsiteY320" fmla="*/ 236913 h 5143499"/>
              <a:gd name="connsiteX321" fmla="*/ 3941276 w 4564062"/>
              <a:gd name="connsiteY321" fmla="*/ 178798 h 5143499"/>
              <a:gd name="connsiteX322" fmla="*/ 3929869 w 4564062"/>
              <a:gd name="connsiteY322" fmla="*/ 178798 h 5143499"/>
              <a:gd name="connsiteX323" fmla="*/ 3918462 w 4564062"/>
              <a:gd name="connsiteY323" fmla="*/ 178798 h 5143499"/>
              <a:gd name="connsiteX324" fmla="*/ 3918203 w 4564062"/>
              <a:gd name="connsiteY324" fmla="*/ 217228 h 5143499"/>
              <a:gd name="connsiteX325" fmla="*/ 3917943 w 4564062"/>
              <a:gd name="connsiteY325" fmla="*/ 255659 h 5143499"/>
              <a:gd name="connsiteX326" fmla="*/ 3896552 w 4564062"/>
              <a:gd name="connsiteY326" fmla="*/ 217476 h 5143499"/>
              <a:gd name="connsiteX327" fmla="*/ 3875161 w 4564062"/>
              <a:gd name="connsiteY327" fmla="*/ 179294 h 5143499"/>
              <a:gd name="connsiteX328" fmla="*/ 3861551 w 4564062"/>
              <a:gd name="connsiteY328" fmla="*/ 179018 h 5143499"/>
              <a:gd name="connsiteX329" fmla="*/ 4010876 w 4564062"/>
              <a:gd name="connsiteY329" fmla="*/ 176963 h 5143499"/>
              <a:gd name="connsiteX330" fmla="*/ 3995369 w 4564062"/>
              <a:gd name="connsiteY330" fmla="*/ 177893 h 5143499"/>
              <a:gd name="connsiteX331" fmla="*/ 3969496 w 4564062"/>
              <a:gd name="connsiteY331" fmla="*/ 197895 h 5143499"/>
              <a:gd name="connsiteX332" fmla="*/ 3967863 w 4564062"/>
              <a:gd name="connsiteY332" fmla="*/ 210179 h 5143499"/>
              <a:gd name="connsiteX333" fmla="*/ 3993758 w 4564062"/>
              <a:gd name="connsiteY333" fmla="*/ 241821 h 5143499"/>
              <a:gd name="connsiteX334" fmla="*/ 4014798 w 4564062"/>
              <a:gd name="connsiteY334" fmla="*/ 257833 h 5143499"/>
              <a:gd name="connsiteX335" fmla="*/ 4014074 w 4564062"/>
              <a:gd name="connsiteY335" fmla="*/ 274937 h 5143499"/>
              <a:gd name="connsiteX336" fmla="*/ 3969784 w 4564062"/>
              <a:gd name="connsiteY336" fmla="*/ 275379 h 5143499"/>
              <a:gd name="connsiteX337" fmla="*/ 3968295 w 4564062"/>
              <a:gd name="connsiteY337" fmla="*/ 284624 h 5143499"/>
              <a:gd name="connsiteX338" fmla="*/ 3968580 w 4564062"/>
              <a:gd name="connsiteY338" fmla="*/ 294388 h 5143499"/>
              <a:gd name="connsiteX339" fmla="*/ 3972508 w 4564062"/>
              <a:gd name="connsiteY339" fmla="*/ 295202 h 5143499"/>
              <a:gd name="connsiteX340" fmla="*/ 3982933 w 4564062"/>
              <a:gd name="connsiteY340" fmla="*/ 296857 h 5143499"/>
              <a:gd name="connsiteX341" fmla="*/ 4038732 w 4564062"/>
              <a:gd name="connsiteY341" fmla="*/ 277886 h 5143499"/>
              <a:gd name="connsiteX342" fmla="*/ 4039744 w 4564062"/>
              <a:gd name="connsiteY342" fmla="*/ 248953 h 5143499"/>
              <a:gd name="connsiteX343" fmla="*/ 4011772 w 4564062"/>
              <a:gd name="connsiteY343" fmla="*/ 224953 h 5143499"/>
              <a:gd name="connsiteX344" fmla="*/ 3991917 w 4564062"/>
              <a:gd name="connsiteY344" fmla="*/ 204786 h 5143499"/>
              <a:gd name="connsiteX345" fmla="*/ 4001934 w 4564062"/>
              <a:gd name="connsiteY345" fmla="*/ 193655 h 5143499"/>
              <a:gd name="connsiteX346" fmla="*/ 4027659 w 4564062"/>
              <a:gd name="connsiteY346" fmla="*/ 195615 h 5143499"/>
              <a:gd name="connsiteX347" fmla="*/ 4034896 w 4564062"/>
              <a:gd name="connsiteY347" fmla="*/ 197651 h 5143499"/>
              <a:gd name="connsiteX348" fmla="*/ 4035392 w 4564062"/>
              <a:gd name="connsiteY348" fmla="*/ 188975 h 5143499"/>
              <a:gd name="connsiteX349" fmla="*/ 4035106 w 4564062"/>
              <a:gd name="connsiteY349" fmla="*/ 180287 h 5143499"/>
              <a:gd name="connsiteX350" fmla="*/ 4027163 w 4564062"/>
              <a:gd name="connsiteY350" fmla="*/ 178633 h 5143499"/>
              <a:gd name="connsiteX351" fmla="*/ 4010876 w 4564062"/>
              <a:gd name="connsiteY351" fmla="*/ 176963 h 5143499"/>
              <a:gd name="connsiteX352" fmla="*/ 3421237 w 4564062"/>
              <a:gd name="connsiteY352" fmla="*/ 175425 h 5143499"/>
              <a:gd name="connsiteX353" fmla="*/ 3376223 w 4564062"/>
              <a:gd name="connsiteY353" fmla="*/ 220439 h 5143499"/>
              <a:gd name="connsiteX354" fmla="*/ 3421237 w 4564062"/>
              <a:gd name="connsiteY354" fmla="*/ 265453 h 5143499"/>
              <a:gd name="connsiteX355" fmla="*/ 3466251 w 4564062"/>
              <a:gd name="connsiteY355" fmla="*/ 220439 h 5143499"/>
              <a:gd name="connsiteX356" fmla="*/ 3421237 w 4564062"/>
              <a:gd name="connsiteY356" fmla="*/ 175425 h 5143499"/>
              <a:gd name="connsiteX357" fmla="*/ 0 w 4564062"/>
              <a:gd name="connsiteY357" fmla="*/ 0 h 5143499"/>
              <a:gd name="connsiteX358" fmla="*/ 4564062 w 4564062"/>
              <a:gd name="connsiteY358" fmla="*/ 0 h 5143499"/>
              <a:gd name="connsiteX359" fmla="*/ 4564062 w 4564062"/>
              <a:gd name="connsiteY359" fmla="*/ 5143499 h 5143499"/>
              <a:gd name="connsiteX360" fmla="*/ 0 w 4564062"/>
              <a:gd name="connsiteY360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</a:cxnLst>
            <a:rect l="l" t="t" r="r" b="b"/>
            <a:pathLst>
              <a:path w="4564062" h="5143499">
                <a:moveTo>
                  <a:pt x="3421237" y="377170"/>
                </a:moveTo>
                <a:cubicBezTo>
                  <a:pt x="3436292" y="377170"/>
                  <a:pt x="3448497" y="389375"/>
                  <a:pt x="3448497" y="404430"/>
                </a:cubicBezTo>
                <a:cubicBezTo>
                  <a:pt x="3448497" y="419485"/>
                  <a:pt x="3436292" y="431690"/>
                  <a:pt x="3421237" y="431690"/>
                </a:cubicBezTo>
                <a:cubicBezTo>
                  <a:pt x="3406182" y="431690"/>
                  <a:pt x="3393977" y="419485"/>
                  <a:pt x="3393977" y="404430"/>
                </a:cubicBezTo>
                <a:cubicBezTo>
                  <a:pt x="3393977" y="389375"/>
                  <a:pt x="3406182" y="377170"/>
                  <a:pt x="3421237" y="377170"/>
                </a:cubicBezTo>
                <a:close/>
                <a:moveTo>
                  <a:pt x="3513544" y="365955"/>
                </a:moveTo>
                <a:cubicBezTo>
                  <a:pt x="3534793" y="365955"/>
                  <a:pt x="3552019" y="383181"/>
                  <a:pt x="3552019" y="404430"/>
                </a:cubicBezTo>
                <a:cubicBezTo>
                  <a:pt x="3552019" y="425679"/>
                  <a:pt x="3534793" y="442905"/>
                  <a:pt x="3513544" y="442905"/>
                </a:cubicBezTo>
                <a:cubicBezTo>
                  <a:pt x="3492295" y="442905"/>
                  <a:pt x="3475069" y="425679"/>
                  <a:pt x="3475069" y="404430"/>
                </a:cubicBezTo>
                <a:cubicBezTo>
                  <a:pt x="3475069" y="383181"/>
                  <a:pt x="3492295" y="365955"/>
                  <a:pt x="3513544" y="365955"/>
                </a:cubicBezTo>
                <a:close/>
                <a:moveTo>
                  <a:pt x="3421237" y="359416"/>
                </a:moveTo>
                <a:cubicBezTo>
                  <a:pt x="3396376" y="359416"/>
                  <a:pt x="3376223" y="379569"/>
                  <a:pt x="3376223" y="404430"/>
                </a:cubicBezTo>
                <a:cubicBezTo>
                  <a:pt x="3376223" y="429291"/>
                  <a:pt x="3396376" y="449444"/>
                  <a:pt x="3421237" y="449444"/>
                </a:cubicBezTo>
                <a:cubicBezTo>
                  <a:pt x="3446098" y="449444"/>
                  <a:pt x="3466251" y="429291"/>
                  <a:pt x="3466251" y="404430"/>
                </a:cubicBezTo>
                <a:cubicBezTo>
                  <a:pt x="3466251" y="379569"/>
                  <a:pt x="3446098" y="359416"/>
                  <a:pt x="3421237" y="359416"/>
                </a:cubicBezTo>
                <a:close/>
                <a:moveTo>
                  <a:pt x="3513544" y="359416"/>
                </a:moveTo>
                <a:cubicBezTo>
                  <a:pt x="3488683" y="359416"/>
                  <a:pt x="3468530" y="379569"/>
                  <a:pt x="3468530" y="404430"/>
                </a:cubicBezTo>
                <a:cubicBezTo>
                  <a:pt x="3468530" y="429291"/>
                  <a:pt x="3488683" y="449444"/>
                  <a:pt x="3513544" y="449444"/>
                </a:cubicBezTo>
                <a:cubicBezTo>
                  <a:pt x="3538405" y="449444"/>
                  <a:pt x="3558558" y="429291"/>
                  <a:pt x="3558558" y="404430"/>
                </a:cubicBezTo>
                <a:cubicBezTo>
                  <a:pt x="3558558" y="379569"/>
                  <a:pt x="3538405" y="359416"/>
                  <a:pt x="3513544" y="359416"/>
                </a:cubicBezTo>
                <a:close/>
                <a:moveTo>
                  <a:pt x="3639428" y="347595"/>
                </a:moveTo>
                <a:lnTo>
                  <a:pt x="3653427" y="347595"/>
                </a:lnTo>
                <a:cubicBezTo>
                  <a:pt x="3664118" y="347595"/>
                  <a:pt x="3668206" y="347964"/>
                  <a:pt x="3670727" y="349160"/>
                </a:cubicBezTo>
                <a:cubicBezTo>
                  <a:pt x="3675517" y="351433"/>
                  <a:pt x="3677624" y="356395"/>
                  <a:pt x="3677641" y="365467"/>
                </a:cubicBezTo>
                <a:cubicBezTo>
                  <a:pt x="3677660" y="373949"/>
                  <a:pt x="3675542" y="379369"/>
                  <a:pt x="3670883" y="382779"/>
                </a:cubicBezTo>
                <a:cubicBezTo>
                  <a:pt x="3668422" y="384579"/>
                  <a:pt x="3666343" y="384870"/>
                  <a:pt x="3653756" y="385169"/>
                </a:cubicBezTo>
                <a:lnTo>
                  <a:pt x="3639428" y="385512"/>
                </a:lnTo>
                <a:lnTo>
                  <a:pt x="3639428" y="366553"/>
                </a:lnTo>
                <a:close/>
                <a:moveTo>
                  <a:pt x="4362271" y="347593"/>
                </a:moveTo>
                <a:lnTo>
                  <a:pt x="4376421" y="347608"/>
                </a:lnTo>
                <a:cubicBezTo>
                  <a:pt x="4391718" y="347624"/>
                  <a:pt x="4393935" y="348182"/>
                  <a:pt x="4397425" y="352880"/>
                </a:cubicBezTo>
                <a:cubicBezTo>
                  <a:pt x="4399054" y="355074"/>
                  <a:pt x="4399582" y="357474"/>
                  <a:pt x="4399852" y="363935"/>
                </a:cubicBezTo>
                <a:cubicBezTo>
                  <a:pt x="4400317" y="375026"/>
                  <a:pt x="4398046" y="380538"/>
                  <a:pt x="4391855" y="383348"/>
                </a:cubicBezTo>
                <a:lnTo>
                  <a:pt x="4391855" y="383345"/>
                </a:lnTo>
                <a:cubicBezTo>
                  <a:pt x="4388354" y="384934"/>
                  <a:pt x="4385327" y="385284"/>
                  <a:pt x="4374932" y="385302"/>
                </a:cubicBezTo>
                <a:lnTo>
                  <a:pt x="4362271" y="385325"/>
                </a:lnTo>
                <a:lnTo>
                  <a:pt x="4362271" y="366459"/>
                </a:lnTo>
                <a:close/>
                <a:moveTo>
                  <a:pt x="4038225" y="345385"/>
                </a:moveTo>
                <a:cubicBezTo>
                  <a:pt x="4049082" y="345340"/>
                  <a:pt x="4054812" y="350185"/>
                  <a:pt x="4057933" y="362050"/>
                </a:cubicBezTo>
                <a:cubicBezTo>
                  <a:pt x="4061363" y="375087"/>
                  <a:pt x="4060780" y="410221"/>
                  <a:pt x="4056955" y="421063"/>
                </a:cubicBezTo>
                <a:cubicBezTo>
                  <a:pt x="4055265" y="425852"/>
                  <a:pt x="4051510" y="430387"/>
                  <a:pt x="4047505" y="432481"/>
                </a:cubicBezTo>
                <a:cubicBezTo>
                  <a:pt x="4043497" y="434576"/>
                  <a:pt x="4036537" y="435034"/>
                  <a:pt x="4031172" y="433553"/>
                </a:cubicBezTo>
                <a:cubicBezTo>
                  <a:pt x="4024936" y="431831"/>
                  <a:pt x="4020403" y="427053"/>
                  <a:pt x="4018236" y="419914"/>
                </a:cubicBezTo>
                <a:cubicBezTo>
                  <a:pt x="4015699" y="411566"/>
                  <a:pt x="4014493" y="391065"/>
                  <a:pt x="4015670" y="376392"/>
                </a:cubicBezTo>
                <a:cubicBezTo>
                  <a:pt x="4017567" y="352734"/>
                  <a:pt x="4022865" y="345449"/>
                  <a:pt x="4038225" y="345385"/>
                </a:cubicBezTo>
                <a:close/>
                <a:moveTo>
                  <a:pt x="3728792" y="331708"/>
                </a:moveTo>
                <a:lnTo>
                  <a:pt x="3728792" y="389794"/>
                </a:lnTo>
                <a:lnTo>
                  <a:pt x="3728792" y="447880"/>
                </a:lnTo>
                <a:lnTo>
                  <a:pt x="3764902" y="447880"/>
                </a:lnTo>
                <a:lnTo>
                  <a:pt x="3801013" y="447880"/>
                </a:lnTo>
                <a:lnTo>
                  <a:pt x="3802700" y="441674"/>
                </a:lnTo>
                <a:cubicBezTo>
                  <a:pt x="3803628" y="438261"/>
                  <a:pt x="3804609" y="434694"/>
                  <a:pt x="3804878" y="433747"/>
                </a:cubicBezTo>
                <a:cubicBezTo>
                  <a:pt x="3805334" y="432151"/>
                  <a:pt x="3803485" y="432007"/>
                  <a:pt x="3779244" y="431762"/>
                </a:cubicBezTo>
                <a:lnTo>
                  <a:pt x="3753118" y="431497"/>
                </a:lnTo>
                <a:lnTo>
                  <a:pt x="3753118" y="413128"/>
                </a:lnTo>
                <a:lnTo>
                  <a:pt x="3753118" y="394759"/>
                </a:lnTo>
                <a:lnTo>
                  <a:pt x="3771735" y="394488"/>
                </a:lnTo>
                <a:lnTo>
                  <a:pt x="3790352" y="394218"/>
                </a:lnTo>
                <a:lnTo>
                  <a:pt x="3790352" y="386319"/>
                </a:lnTo>
                <a:lnTo>
                  <a:pt x="3790352" y="378419"/>
                </a:lnTo>
                <a:lnTo>
                  <a:pt x="3771735" y="378149"/>
                </a:lnTo>
                <a:lnTo>
                  <a:pt x="3753118" y="377879"/>
                </a:lnTo>
                <a:lnTo>
                  <a:pt x="3753118" y="362985"/>
                </a:lnTo>
                <a:lnTo>
                  <a:pt x="3753118" y="348091"/>
                </a:lnTo>
                <a:lnTo>
                  <a:pt x="3776700" y="347825"/>
                </a:lnTo>
                <a:lnTo>
                  <a:pt x="3800282" y="347559"/>
                </a:lnTo>
                <a:lnTo>
                  <a:pt x="3800282" y="339633"/>
                </a:lnTo>
                <a:lnTo>
                  <a:pt x="3800282" y="331708"/>
                </a:lnTo>
                <a:lnTo>
                  <a:pt x="3764537" y="331708"/>
                </a:lnTo>
                <a:close/>
                <a:moveTo>
                  <a:pt x="3940282" y="331708"/>
                </a:moveTo>
                <a:lnTo>
                  <a:pt x="3940282" y="389794"/>
                </a:lnTo>
                <a:lnTo>
                  <a:pt x="3940282" y="447880"/>
                </a:lnTo>
                <a:lnTo>
                  <a:pt x="3952198" y="447880"/>
                </a:lnTo>
                <a:lnTo>
                  <a:pt x="3964113" y="447880"/>
                </a:lnTo>
                <a:lnTo>
                  <a:pt x="3964113" y="389794"/>
                </a:lnTo>
                <a:lnTo>
                  <a:pt x="3964113" y="331708"/>
                </a:lnTo>
                <a:lnTo>
                  <a:pt x="3952198" y="331708"/>
                </a:lnTo>
                <a:close/>
                <a:moveTo>
                  <a:pt x="4115037" y="331708"/>
                </a:moveTo>
                <a:lnTo>
                  <a:pt x="4115037" y="389794"/>
                </a:lnTo>
                <a:lnTo>
                  <a:pt x="4115032" y="447880"/>
                </a:lnTo>
                <a:lnTo>
                  <a:pt x="4125955" y="447880"/>
                </a:lnTo>
                <a:lnTo>
                  <a:pt x="4136876" y="447880"/>
                </a:lnTo>
                <a:lnTo>
                  <a:pt x="4136876" y="406452"/>
                </a:lnTo>
                <a:lnTo>
                  <a:pt x="4136876" y="365025"/>
                </a:lnTo>
                <a:lnTo>
                  <a:pt x="4160505" y="406204"/>
                </a:lnTo>
                <a:lnTo>
                  <a:pt x="4184134" y="447383"/>
                </a:lnTo>
                <a:lnTo>
                  <a:pt x="4196251" y="447662"/>
                </a:lnTo>
                <a:lnTo>
                  <a:pt x="4208367" y="447941"/>
                </a:lnTo>
                <a:lnTo>
                  <a:pt x="4208367" y="389824"/>
                </a:lnTo>
                <a:lnTo>
                  <a:pt x="4208367" y="331708"/>
                </a:lnTo>
                <a:lnTo>
                  <a:pt x="4197445" y="331708"/>
                </a:lnTo>
                <a:lnTo>
                  <a:pt x="4186523" y="331708"/>
                </a:lnTo>
                <a:lnTo>
                  <a:pt x="4186495" y="370680"/>
                </a:lnTo>
                <a:cubicBezTo>
                  <a:pt x="4186468" y="404736"/>
                  <a:pt x="4186284" y="409415"/>
                  <a:pt x="4185040" y="407772"/>
                </a:cubicBezTo>
                <a:cubicBezTo>
                  <a:pt x="4184257" y="406738"/>
                  <a:pt x="4174149" y="389200"/>
                  <a:pt x="4162576" y="368800"/>
                </a:cubicBezTo>
                <a:lnTo>
                  <a:pt x="4141536" y="331708"/>
                </a:lnTo>
                <a:lnTo>
                  <a:pt x="4128286" y="331708"/>
                </a:lnTo>
                <a:close/>
                <a:moveTo>
                  <a:pt x="4241136" y="331708"/>
                </a:moveTo>
                <a:lnTo>
                  <a:pt x="4241136" y="389794"/>
                </a:lnTo>
                <a:lnTo>
                  <a:pt x="4241136" y="447880"/>
                </a:lnTo>
                <a:lnTo>
                  <a:pt x="4277874" y="447880"/>
                </a:lnTo>
                <a:lnTo>
                  <a:pt x="4314612" y="447880"/>
                </a:lnTo>
                <a:lnTo>
                  <a:pt x="4314612" y="439954"/>
                </a:lnTo>
                <a:lnTo>
                  <a:pt x="4314612" y="432028"/>
                </a:lnTo>
                <a:lnTo>
                  <a:pt x="4290037" y="431762"/>
                </a:lnTo>
                <a:lnTo>
                  <a:pt x="4265463" y="431497"/>
                </a:lnTo>
                <a:lnTo>
                  <a:pt x="4265463" y="413128"/>
                </a:lnTo>
                <a:lnTo>
                  <a:pt x="4265463" y="394758"/>
                </a:lnTo>
                <a:lnTo>
                  <a:pt x="4284080" y="394488"/>
                </a:lnTo>
                <a:lnTo>
                  <a:pt x="4302697" y="394218"/>
                </a:lnTo>
                <a:lnTo>
                  <a:pt x="4302697" y="386319"/>
                </a:lnTo>
                <a:lnTo>
                  <a:pt x="4302697" y="378419"/>
                </a:lnTo>
                <a:lnTo>
                  <a:pt x="4284080" y="378149"/>
                </a:lnTo>
                <a:lnTo>
                  <a:pt x="4265463" y="377879"/>
                </a:lnTo>
                <a:lnTo>
                  <a:pt x="4265463" y="362985"/>
                </a:lnTo>
                <a:lnTo>
                  <a:pt x="4265463" y="348091"/>
                </a:lnTo>
                <a:lnTo>
                  <a:pt x="4289045" y="347825"/>
                </a:lnTo>
                <a:lnTo>
                  <a:pt x="4312626" y="347559"/>
                </a:lnTo>
                <a:lnTo>
                  <a:pt x="4312626" y="339633"/>
                </a:lnTo>
                <a:lnTo>
                  <a:pt x="4312626" y="331708"/>
                </a:lnTo>
                <a:lnTo>
                  <a:pt x="4276881" y="331708"/>
                </a:lnTo>
                <a:close/>
                <a:moveTo>
                  <a:pt x="4337450" y="331706"/>
                </a:moveTo>
                <a:lnTo>
                  <a:pt x="4337450" y="389794"/>
                </a:lnTo>
                <a:lnTo>
                  <a:pt x="4337450" y="447879"/>
                </a:lnTo>
                <a:lnTo>
                  <a:pt x="4349861" y="447879"/>
                </a:lnTo>
                <a:lnTo>
                  <a:pt x="4362271" y="447879"/>
                </a:lnTo>
                <a:lnTo>
                  <a:pt x="4362271" y="424048"/>
                </a:lnTo>
                <a:lnTo>
                  <a:pt x="4362271" y="400219"/>
                </a:lnTo>
                <a:lnTo>
                  <a:pt x="4371001" y="400219"/>
                </a:lnTo>
                <a:lnTo>
                  <a:pt x="4379731" y="400219"/>
                </a:lnTo>
                <a:lnTo>
                  <a:pt x="4391276" y="424048"/>
                </a:lnTo>
                <a:lnTo>
                  <a:pt x="4402824" y="447879"/>
                </a:lnTo>
                <a:lnTo>
                  <a:pt x="4416307" y="447879"/>
                </a:lnTo>
                <a:cubicBezTo>
                  <a:pt x="4423723" y="447879"/>
                  <a:pt x="4429790" y="447712"/>
                  <a:pt x="4429790" y="447508"/>
                </a:cubicBezTo>
                <a:cubicBezTo>
                  <a:pt x="4429790" y="447304"/>
                  <a:pt x="4423798" y="435828"/>
                  <a:pt x="4416474" y="422009"/>
                </a:cubicBezTo>
                <a:lnTo>
                  <a:pt x="4403159" y="396884"/>
                </a:lnTo>
                <a:lnTo>
                  <a:pt x="4407927" y="394675"/>
                </a:lnTo>
                <a:cubicBezTo>
                  <a:pt x="4414666" y="391552"/>
                  <a:pt x="4420230" y="386162"/>
                  <a:pt x="4422969" y="380103"/>
                </a:cubicBezTo>
                <a:cubicBezTo>
                  <a:pt x="4424949" y="375724"/>
                  <a:pt x="4425320" y="373325"/>
                  <a:pt x="4425298" y="364970"/>
                </a:cubicBezTo>
                <a:cubicBezTo>
                  <a:pt x="4425263" y="352056"/>
                  <a:pt x="4423240" y="345913"/>
                  <a:pt x="4416954" y="339627"/>
                </a:cubicBezTo>
                <a:cubicBezTo>
                  <a:pt x="4409295" y="331968"/>
                  <a:pt x="4407752" y="331706"/>
                  <a:pt x="4370040" y="331706"/>
                </a:cubicBezTo>
                <a:close/>
                <a:moveTo>
                  <a:pt x="3614607" y="331613"/>
                </a:moveTo>
                <a:lnTo>
                  <a:pt x="3614607" y="389747"/>
                </a:lnTo>
                <a:lnTo>
                  <a:pt x="3614607" y="447880"/>
                </a:lnTo>
                <a:lnTo>
                  <a:pt x="3627017" y="447880"/>
                </a:lnTo>
                <a:lnTo>
                  <a:pt x="3639428" y="447880"/>
                </a:lnTo>
                <a:lnTo>
                  <a:pt x="3639428" y="424049"/>
                </a:lnTo>
                <a:lnTo>
                  <a:pt x="3639428" y="400220"/>
                </a:lnTo>
                <a:lnTo>
                  <a:pt x="3648390" y="400220"/>
                </a:lnTo>
                <a:lnTo>
                  <a:pt x="3657352" y="400220"/>
                </a:lnTo>
                <a:lnTo>
                  <a:pt x="3668903" y="424049"/>
                </a:lnTo>
                <a:lnTo>
                  <a:pt x="3680454" y="447880"/>
                </a:lnTo>
                <a:lnTo>
                  <a:pt x="3694272" y="447880"/>
                </a:lnTo>
                <a:lnTo>
                  <a:pt x="3708086" y="447880"/>
                </a:lnTo>
                <a:lnTo>
                  <a:pt x="3705168" y="442668"/>
                </a:lnTo>
                <a:cubicBezTo>
                  <a:pt x="3698136" y="430111"/>
                  <a:pt x="3680937" y="397106"/>
                  <a:pt x="3681266" y="396797"/>
                </a:cubicBezTo>
                <a:cubicBezTo>
                  <a:pt x="3681464" y="396610"/>
                  <a:pt x="3683191" y="395794"/>
                  <a:pt x="3685103" y="394982"/>
                </a:cubicBezTo>
                <a:cubicBezTo>
                  <a:pt x="3691276" y="392361"/>
                  <a:pt x="3696454" y="387781"/>
                  <a:pt x="3699470" y="382271"/>
                </a:cubicBezTo>
                <a:cubicBezTo>
                  <a:pt x="3702070" y="377521"/>
                  <a:pt x="3702464" y="375701"/>
                  <a:pt x="3702805" y="366837"/>
                </a:cubicBezTo>
                <a:cubicBezTo>
                  <a:pt x="3703444" y="350268"/>
                  <a:pt x="3699336" y="340915"/>
                  <a:pt x="3688878" y="335121"/>
                </a:cubicBezTo>
                <a:lnTo>
                  <a:pt x="3683614" y="332203"/>
                </a:lnTo>
                <a:lnTo>
                  <a:pt x="3649110" y="331908"/>
                </a:lnTo>
                <a:close/>
                <a:moveTo>
                  <a:pt x="3876609" y="329857"/>
                </a:moveTo>
                <a:cubicBezTo>
                  <a:pt x="3869303" y="329889"/>
                  <a:pt x="3862550" y="330343"/>
                  <a:pt x="3858454" y="331211"/>
                </a:cubicBezTo>
                <a:cubicBezTo>
                  <a:pt x="3831619" y="336896"/>
                  <a:pt x="3817160" y="357097"/>
                  <a:pt x="3817160" y="388907"/>
                </a:cubicBezTo>
                <a:cubicBezTo>
                  <a:pt x="3817160" y="415394"/>
                  <a:pt x="3827275" y="435989"/>
                  <a:pt x="3844554" y="444686"/>
                </a:cubicBezTo>
                <a:cubicBezTo>
                  <a:pt x="3849701" y="447277"/>
                  <a:pt x="3854842" y="448769"/>
                  <a:pt x="3863828" y="450281"/>
                </a:cubicBezTo>
                <a:lnTo>
                  <a:pt x="3863827" y="450281"/>
                </a:lnTo>
                <a:cubicBezTo>
                  <a:pt x="3870635" y="451426"/>
                  <a:pt x="3898139" y="448515"/>
                  <a:pt x="3904939" y="445930"/>
                </a:cubicBezTo>
                <a:lnTo>
                  <a:pt x="3907516" y="444950"/>
                </a:lnTo>
                <a:lnTo>
                  <a:pt x="3907516" y="413648"/>
                </a:lnTo>
                <a:lnTo>
                  <a:pt x="3907516" y="382347"/>
                </a:lnTo>
                <a:lnTo>
                  <a:pt x="3888154" y="382347"/>
                </a:lnTo>
                <a:lnTo>
                  <a:pt x="3868792" y="382347"/>
                </a:lnTo>
                <a:lnTo>
                  <a:pt x="3868792" y="391780"/>
                </a:lnTo>
                <a:lnTo>
                  <a:pt x="3868792" y="401213"/>
                </a:lnTo>
                <a:lnTo>
                  <a:pt x="3876239" y="401213"/>
                </a:lnTo>
                <a:lnTo>
                  <a:pt x="3883686" y="401213"/>
                </a:lnTo>
                <a:lnTo>
                  <a:pt x="3883686" y="417517"/>
                </a:lnTo>
                <a:lnTo>
                  <a:pt x="3883686" y="433821"/>
                </a:lnTo>
                <a:lnTo>
                  <a:pt x="3880604" y="434498"/>
                </a:lnTo>
                <a:cubicBezTo>
                  <a:pt x="3878909" y="434870"/>
                  <a:pt x="3874999" y="434864"/>
                  <a:pt x="3871916" y="434485"/>
                </a:cubicBezTo>
                <a:cubicBezTo>
                  <a:pt x="3851156" y="431931"/>
                  <a:pt x="3841836" y="415625"/>
                  <a:pt x="3843251" y="384333"/>
                </a:cubicBezTo>
                <a:cubicBezTo>
                  <a:pt x="3843958" y="368688"/>
                  <a:pt x="3846472" y="360883"/>
                  <a:pt x="3852862" y="354494"/>
                </a:cubicBezTo>
                <a:cubicBezTo>
                  <a:pt x="3860749" y="346606"/>
                  <a:pt x="3871325" y="344921"/>
                  <a:pt x="3893119" y="348079"/>
                </a:cubicBezTo>
                <a:cubicBezTo>
                  <a:pt x="3908965" y="350375"/>
                  <a:pt x="3907642" y="351045"/>
                  <a:pt x="3907306" y="340892"/>
                </a:cubicBezTo>
                <a:lnTo>
                  <a:pt x="3907020" y="332204"/>
                </a:lnTo>
                <a:lnTo>
                  <a:pt x="3898084" y="331039"/>
                </a:lnTo>
                <a:cubicBezTo>
                  <a:pt x="3891774" y="330217"/>
                  <a:pt x="3883914" y="329826"/>
                  <a:pt x="3876609" y="329857"/>
                </a:cubicBezTo>
                <a:close/>
                <a:moveTo>
                  <a:pt x="4038770" y="329847"/>
                </a:moveTo>
                <a:cubicBezTo>
                  <a:pt x="4037294" y="329857"/>
                  <a:pt x="4035745" y="329898"/>
                  <a:pt x="4034113" y="329966"/>
                </a:cubicBezTo>
                <a:cubicBezTo>
                  <a:pt x="4002261" y="331292"/>
                  <a:pt x="3990063" y="347717"/>
                  <a:pt x="3989964" y="389415"/>
                </a:cubicBezTo>
                <a:cubicBezTo>
                  <a:pt x="3989870" y="428766"/>
                  <a:pt x="4000880" y="446434"/>
                  <a:pt x="4027652" y="449891"/>
                </a:cubicBezTo>
                <a:cubicBezTo>
                  <a:pt x="4045330" y="452174"/>
                  <a:pt x="4060981" y="448673"/>
                  <a:pt x="4070222" y="440365"/>
                </a:cubicBezTo>
                <a:cubicBezTo>
                  <a:pt x="4081447" y="430273"/>
                  <a:pt x="4085405" y="416950"/>
                  <a:pt x="4085372" y="389395"/>
                </a:cubicBezTo>
                <a:cubicBezTo>
                  <a:pt x="4085332" y="358446"/>
                  <a:pt x="4078786" y="342407"/>
                  <a:pt x="4063049" y="334696"/>
                </a:cubicBezTo>
                <a:cubicBezTo>
                  <a:pt x="4055870" y="331179"/>
                  <a:pt x="4049097" y="329778"/>
                  <a:pt x="4038770" y="329847"/>
                </a:cubicBezTo>
                <a:close/>
                <a:moveTo>
                  <a:pt x="3421237" y="302442"/>
                </a:moveTo>
                <a:cubicBezTo>
                  <a:pt x="3426390" y="302442"/>
                  <a:pt x="3430567" y="306619"/>
                  <a:pt x="3430567" y="311772"/>
                </a:cubicBezTo>
                <a:cubicBezTo>
                  <a:pt x="3430567" y="316925"/>
                  <a:pt x="3426390" y="321102"/>
                  <a:pt x="3421237" y="321102"/>
                </a:cubicBezTo>
                <a:cubicBezTo>
                  <a:pt x="3416084" y="321102"/>
                  <a:pt x="3411907" y="316925"/>
                  <a:pt x="3411907" y="311772"/>
                </a:cubicBezTo>
                <a:cubicBezTo>
                  <a:pt x="3411907" y="306619"/>
                  <a:pt x="3416084" y="302442"/>
                  <a:pt x="3421237" y="302442"/>
                </a:cubicBezTo>
                <a:close/>
                <a:moveTo>
                  <a:pt x="3513544" y="292535"/>
                </a:moveTo>
                <a:cubicBezTo>
                  <a:pt x="3525136" y="292535"/>
                  <a:pt x="3534534" y="301933"/>
                  <a:pt x="3534534" y="313525"/>
                </a:cubicBezTo>
                <a:cubicBezTo>
                  <a:pt x="3534534" y="325117"/>
                  <a:pt x="3525136" y="334515"/>
                  <a:pt x="3513544" y="334515"/>
                </a:cubicBezTo>
                <a:cubicBezTo>
                  <a:pt x="3501952" y="334515"/>
                  <a:pt x="3492554" y="325117"/>
                  <a:pt x="3492554" y="313525"/>
                </a:cubicBezTo>
                <a:cubicBezTo>
                  <a:pt x="3492554" y="301933"/>
                  <a:pt x="3501952" y="292535"/>
                  <a:pt x="3513544" y="292535"/>
                </a:cubicBezTo>
                <a:close/>
                <a:moveTo>
                  <a:pt x="3513544" y="268511"/>
                </a:moveTo>
                <a:cubicBezTo>
                  <a:pt x="3488683" y="268511"/>
                  <a:pt x="3468530" y="288664"/>
                  <a:pt x="3468530" y="313525"/>
                </a:cubicBezTo>
                <a:cubicBezTo>
                  <a:pt x="3468530" y="338386"/>
                  <a:pt x="3488683" y="358539"/>
                  <a:pt x="3513544" y="358539"/>
                </a:cubicBezTo>
                <a:cubicBezTo>
                  <a:pt x="3538405" y="358539"/>
                  <a:pt x="3558558" y="338386"/>
                  <a:pt x="3558558" y="313525"/>
                </a:cubicBezTo>
                <a:cubicBezTo>
                  <a:pt x="3558558" y="288664"/>
                  <a:pt x="3538405" y="268511"/>
                  <a:pt x="3513544" y="268511"/>
                </a:cubicBezTo>
                <a:close/>
                <a:moveTo>
                  <a:pt x="3421237" y="266758"/>
                </a:moveTo>
                <a:cubicBezTo>
                  <a:pt x="3396376" y="266758"/>
                  <a:pt x="3376223" y="286911"/>
                  <a:pt x="3376223" y="311772"/>
                </a:cubicBezTo>
                <a:cubicBezTo>
                  <a:pt x="3376223" y="336633"/>
                  <a:pt x="3396376" y="356786"/>
                  <a:pt x="3421237" y="356786"/>
                </a:cubicBezTo>
                <a:cubicBezTo>
                  <a:pt x="3446098" y="356786"/>
                  <a:pt x="3466251" y="336633"/>
                  <a:pt x="3466251" y="311772"/>
                </a:cubicBezTo>
                <a:cubicBezTo>
                  <a:pt x="3466251" y="286911"/>
                  <a:pt x="3446098" y="266758"/>
                  <a:pt x="3421237" y="266758"/>
                </a:cubicBezTo>
                <a:close/>
                <a:moveTo>
                  <a:pt x="3772512" y="201648"/>
                </a:moveTo>
                <a:cubicBezTo>
                  <a:pt x="3772803" y="201641"/>
                  <a:pt x="3776429" y="212582"/>
                  <a:pt x="3780569" y="225961"/>
                </a:cubicBezTo>
                <a:lnTo>
                  <a:pt x="3788099" y="250289"/>
                </a:lnTo>
                <a:lnTo>
                  <a:pt x="3773224" y="250289"/>
                </a:lnTo>
                <a:lnTo>
                  <a:pt x="3758346" y="250289"/>
                </a:lnTo>
                <a:lnTo>
                  <a:pt x="3758910" y="248054"/>
                </a:lnTo>
                <a:cubicBezTo>
                  <a:pt x="3761434" y="238032"/>
                  <a:pt x="3772095" y="201657"/>
                  <a:pt x="3772512" y="201648"/>
                </a:cubicBezTo>
                <a:close/>
                <a:moveTo>
                  <a:pt x="3639428" y="194685"/>
                </a:moveTo>
                <a:lnTo>
                  <a:pt x="3647820" y="194685"/>
                </a:lnTo>
                <a:cubicBezTo>
                  <a:pt x="3662887" y="194685"/>
                  <a:pt x="3671380" y="197551"/>
                  <a:pt x="3677496" y="204696"/>
                </a:cubicBezTo>
                <a:cubicBezTo>
                  <a:pt x="3681926" y="209872"/>
                  <a:pt x="3683885" y="215574"/>
                  <a:pt x="3685159" y="227005"/>
                </a:cubicBezTo>
                <a:cubicBezTo>
                  <a:pt x="3687746" y="250203"/>
                  <a:pt x="3681248" y="269613"/>
                  <a:pt x="3668747" y="276046"/>
                </a:cubicBezTo>
                <a:cubicBezTo>
                  <a:pt x="3664403" y="278282"/>
                  <a:pt x="3662350" y="278628"/>
                  <a:pt x="3651620" y="278936"/>
                </a:cubicBezTo>
                <a:lnTo>
                  <a:pt x="3639428" y="279288"/>
                </a:lnTo>
                <a:lnTo>
                  <a:pt x="3639428" y="236985"/>
                </a:lnTo>
                <a:close/>
                <a:moveTo>
                  <a:pt x="3421237" y="186488"/>
                </a:moveTo>
                <a:cubicBezTo>
                  <a:pt x="3439988" y="186488"/>
                  <a:pt x="3455188" y="201688"/>
                  <a:pt x="3455188" y="220439"/>
                </a:cubicBezTo>
                <a:cubicBezTo>
                  <a:pt x="3455188" y="239190"/>
                  <a:pt x="3439988" y="254390"/>
                  <a:pt x="3421237" y="254390"/>
                </a:cubicBezTo>
                <a:cubicBezTo>
                  <a:pt x="3402486" y="254390"/>
                  <a:pt x="3387286" y="239190"/>
                  <a:pt x="3387286" y="220439"/>
                </a:cubicBezTo>
                <a:cubicBezTo>
                  <a:pt x="3387286" y="201688"/>
                  <a:pt x="3402486" y="186488"/>
                  <a:pt x="3421237" y="186488"/>
                </a:cubicBezTo>
                <a:close/>
                <a:moveTo>
                  <a:pt x="3614607" y="178798"/>
                </a:moveTo>
                <a:lnTo>
                  <a:pt x="3614607" y="236940"/>
                </a:lnTo>
                <a:lnTo>
                  <a:pt x="3614607" y="295079"/>
                </a:lnTo>
                <a:lnTo>
                  <a:pt x="3643648" y="294776"/>
                </a:lnTo>
                <a:lnTo>
                  <a:pt x="3672692" y="294472"/>
                </a:lnTo>
                <a:lnTo>
                  <a:pt x="3680491" y="290748"/>
                </a:lnTo>
                <a:cubicBezTo>
                  <a:pt x="3693911" y="284341"/>
                  <a:pt x="3704073" y="271455"/>
                  <a:pt x="3708486" y="255252"/>
                </a:cubicBezTo>
                <a:cubicBezTo>
                  <a:pt x="3710919" y="246320"/>
                  <a:pt x="3711408" y="231201"/>
                  <a:pt x="3709572" y="221549"/>
                </a:cubicBezTo>
                <a:cubicBezTo>
                  <a:pt x="3705347" y="199326"/>
                  <a:pt x="3690748" y="183394"/>
                  <a:pt x="3671314" y="179790"/>
                </a:cubicBezTo>
                <a:cubicBezTo>
                  <a:pt x="3668372" y="179245"/>
                  <a:pt x="3654411" y="178798"/>
                  <a:pt x="3640287" y="178798"/>
                </a:cubicBezTo>
                <a:close/>
                <a:moveTo>
                  <a:pt x="4068368" y="178797"/>
                </a:moveTo>
                <a:lnTo>
                  <a:pt x="4068368" y="236883"/>
                </a:lnTo>
                <a:lnTo>
                  <a:pt x="4068369" y="294969"/>
                </a:lnTo>
                <a:lnTo>
                  <a:pt x="4080765" y="294969"/>
                </a:lnTo>
                <a:lnTo>
                  <a:pt x="4093160" y="294969"/>
                </a:lnTo>
                <a:lnTo>
                  <a:pt x="4093424" y="267805"/>
                </a:lnTo>
                <a:lnTo>
                  <a:pt x="4093688" y="240641"/>
                </a:lnTo>
                <a:lnTo>
                  <a:pt x="4112917" y="267805"/>
                </a:lnTo>
                <a:lnTo>
                  <a:pt x="4132145" y="294969"/>
                </a:lnTo>
                <a:lnTo>
                  <a:pt x="4147389" y="294969"/>
                </a:lnTo>
                <a:lnTo>
                  <a:pt x="4162634" y="294969"/>
                </a:lnTo>
                <a:lnTo>
                  <a:pt x="4140916" y="265449"/>
                </a:lnTo>
                <a:lnTo>
                  <a:pt x="4119198" y="235929"/>
                </a:lnTo>
                <a:lnTo>
                  <a:pt x="4120947" y="233428"/>
                </a:lnTo>
                <a:cubicBezTo>
                  <a:pt x="4124531" y="228301"/>
                  <a:pt x="4155746" y="179719"/>
                  <a:pt x="4155746" y="179267"/>
                </a:cubicBezTo>
                <a:cubicBezTo>
                  <a:pt x="4155746" y="179009"/>
                  <a:pt x="4149529" y="178797"/>
                  <a:pt x="4141931" y="178797"/>
                </a:cubicBezTo>
                <a:lnTo>
                  <a:pt x="4128117" y="178797"/>
                </a:lnTo>
                <a:lnTo>
                  <a:pt x="4110903" y="206605"/>
                </a:lnTo>
                <a:lnTo>
                  <a:pt x="4093688" y="234413"/>
                </a:lnTo>
                <a:lnTo>
                  <a:pt x="4093424" y="206605"/>
                </a:lnTo>
                <a:lnTo>
                  <a:pt x="4093160" y="178797"/>
                </a:lnTo>
                <a:lnTo>
                  <a:pt x="4080764" y="178797"/>
                </a:lnTo>
                <a:close/>
                <a:moveTo>
                  <a:pt x="4182554" y="178797"/>
                </a:moveTo>
                <a:lnTo>
                  <a:pt x="4182554" y="236883"/>
                </a:lnTo>
                <a:lnTo>
                  <a:pt x="4182554" y="294969"/>
                </a:lnTo>
                <a:lnTo>
                  <a:pt x="4219292" y="294969"/>
                </a:lnTo>
                <a:lnTo>
                  <a:pt x="4256030" y="294969"/>
                </a:lnTo>
                <a:lnTo>
                  <a:pt x="4256030" y="287026"/>
                </a:lnTo>
                <a:lnTo>
                  <a:pt x="4256030" y="279082"/>
                </a:lnTo>
                <a:lnTo>
                  <a:pt x="4231704" y="279082"/>
                </a:lnTo>
                <a:lnTo>
                  <a:pt x="4207377" y="279082"/>
                </a:lnTo>
                <a:lnTo>
                  <a:pt x="4207377" y="260713"/>
                </a:lnTo>
                <a:lnTo>
                  <a:pt x="4207377" y="242344"/>
                </a:lnTo>
                <a:lnTo>
                  <a:pt x="4225746" y="242344"/>
                </a:lnTo>
                <a:lnTo>
                  <a:pt x="4244115" y="242344"/>
                </a:lnTo>
                <a:lnTo>
                  <a:pt x="4244115" y="233904"/>
                </a:lnTo>
                <a:lnTo>
                  <a:pt x="4244115" y="225465"/>
                </a:lnTo>
                <a:lnTo>
                  <a:pt x="4225746" y="225465"/>
                </a:lnTo>
                <a:lnTo>
                  <a:pt x="4207377" y="225465"/>
                </a:lnTo>
                <a:lnTo>
                  <a:pt x="4207377" y="210571"/>
                </a:lnTo>
                <a:lnTo>
                  <a:pt x="4207377" y="195677"/>
                </a:lnTo>
                <a:lnTo>
                  <a:pt x="4231207" y="195677"/>
                </a:lnTo>
                <a:lnTo>
                  <a:pt x="4255037" y="195677"/>
                </a:lnTo>
                <a:lnTo>
                  <a:pt x="4255037" y="187237"/>
                </a:lnTo>
                <a:lnTo>
                  <a:pt x="4255037" y="178797"/>
                </a:lnTo>
                <a:lnTo>
                  <a:pt x="4218796" y="178797"/>
                </a:lnTo>
                <a:close/>
                <a:moveTo>
                  <a:pt x="3788116" y="178747"/>
                </a:moveTo>
                <a:lnTo>
                  <a:pt x="3773181" y="179022"/>
                </a:lnTo>
                <a:lnTo>
                  <a:pt x="3758247" y="179294"/>
                </a:lnTo>
                <a:lnTo>
                  <a:pt x="3739540" y="235394"/>
                </a:lnTo>
                <a:cubicBezTo>
                  <a:pt x="3729251" y="266249"/>
                  <a:pt x="3720583" y="292277"/>
                  <a:pt x="3720278" y="293233"/>
                </a:cubicBezTo>
                <a:cubicBezTo>
                  <a:pt x="3719767" y="294826"/>
                  <a:pt x="3720779" y="294971"/>
                  <a:pt x="3732473" y="294971"/>
                </a:cubicBezTo>
                <a:lnTo>
                  <a:pt x="3745224" y="294971"/>
                </a:lnTo>
                <a:lnTo>
                  <a:pt x="3749171" y="281055"/>
                </a:lnTo>
                <a:lnTo>
                  <a:pt x="3753116" y="267138"/>
                </a:lnTo>
                <a:lnTo>
                  <a:pt x="3773340" y="267402"/>
                </a:lnTo>
                <a:lnTo>
                  <a:pt x="3793561" y="267666"/>
                </a:lnTo>
                <a:lnTo>
                  <a:pt x="3797725" y="281069"/>
                </a:lnTo>
                <a:lnTo>
                  <a:pt x="3801891" y="294472"/>
                </a:lnTo>
                <a:lnTo>
                  <a:pt x="3814491" y="294750"/>
                </a:lnTo>
                <a:cubicBezTo>
                  <a:pt x="3821421" y="294903"/>
                  <a:pt x="3827089" y="294671"/>
                  <a:pt x="3827089" y="294231"/>
                </a:cubicBezTo>
                <a:cubicBezTo>
                  <a:pt x="3827089" y="293449"/>
                  <a:pt x="3807723" y="235864"/>
                  <a:pt x="3794687" y="197887"/>
                </a:cubicBezTo>
                <a:close/>
                <a:moveTo>
                  <a:pt x="3847941" y="178742"/>
                </a:moveTo>
                <a:lnTo>
                  <a:pt x="3847941" y="236855"/>
                </a:lnTo>
                <a:lnTo>
                  <a:pt x="3847941" y="294969"/>
                </a:lnTo>
                <a:lnTo>
                  <a:pt x="3858853" y="294969"/>
                </a:lnTo>
                <a:lnTo>
                  <a:pt x="3869764" y="294969"/>
                </a:lnTo>
                <a:lnTo>
                  <a:pt x="3870023" y="254131"/>
                </a:lnTo>
                <a:lnTo>
                  <a:pt x="3870282" y="213294"/>
                </a:lnTo>
                <a:lnTo>
                  <a:pt x="3893173" y="253883"/>
                </a:lnTo>
                <a:lnTo>
                  <a:pt x="3916064" y="294473"/>
                </a:lnTo>
                <a:lnTo>
                  <a:pt x="3928670" y="294751"/>
                </a:lnTo>
                <a:lnTo>
                  <a:pt x="3941276" y="295029"/>
                </a:lnTo>
                <a:lnTo>
                  <a:pt x="3941276" y="236913"/>
                </a:lnTo>
                <a:lnTo>
                  <a:pt x="3941276" y="178798"/>
                </a:lnTo>
                <a:lnTo>
                  <a:pt x="3929869" y="178798"/>
                </a:lnTo>
                <a:lnTo>
                  <a:pt x="3918462" y="178798"/>
                </a:lnTo>
                <a:lnTo>
                  <a:pt x="3918203" y="217228"/>
                </a:lnTo>
                <a:lnTo>
                  <a:pt x="3917943" y="255659"/>
                </a:lnTo>
                <a:lnTo>
                  <a:pt x="3896552" y="217476"/>
                </a:lnTo>
                <a:lnTo>
                  <a:pt x="3875161" y="179294"/>
                </a:lnTo>
                <a:lnTo>
                  <a:pt x="3861551" y="179018"/>
                </a:lnTo>
                <a:close/>
                <a:moveTo>
                  <a:pt x="4010876" y="176963"/>
                </a:moveTo>
                <a:cubicBezTo>
                  <a:pt x="4005126" y="176829"/>
                  <a:pt x="3999505" y="177128"/>
                  <a:pt x="3995369" y="177893"/>
                </a:cubicBezTo>
                <a:cubicBezTo>
                  <a:pt x="3982757" y="180224"/>
                  <a:pt x="3972812" y="187913"/>
                  <a:pt x="3969496" y="197895"/>
                </a:cubicBezTo>
                <a:cubicBezTo>
                  <a:pt x="3968569" y="200686"/>
                  <a:pt x="3967863" y="205997"/>
                  <a:pt x="3967863" y="210179"/>
                </a:cubicBezTo>
                <a:cubicBezTo>
                  <a:pt x="3967863" y="224480"/>
                  <a:pt x="3973624" y="231520"/>
                  <a:pt x="3993758" y="241821"/>
                </a:cubicBezTo>
                <a:cubicBezTo>
                  <a:pt x="4007650" y="248929"/>
                  <a:pt x="4012144" y="252349"/>
                  <a:pt x="4014798" y="257833"/>
                </a:cubicBezTo>
                <a:cubicBezTo>
                  <a:pt x="4017421" y="263250"/>
                  <a:pt x="4017101" y="270807"/>
                  <a:pt x="4014074" y="274937"/>
                </a:cubicBezTo>
                <a:cubicBezTo>
                  <a:pt x="4008093" y="283100"/>
                  <a:pt x="3996562" y="283215"/>
                  <a:pt x="3969784" y="275379"/>
                </a:cubicBezTo>
                <a:cubicBezTo>
                  <a:pt x="3968152" y="274902"/>
                  <a:pt x="3968032" y="275643"/>
                  <a:pt x="3968295" y="284624"/>
                </a:cubicBezTo>
                <a:lnTo>
                  <a:pt x="3968580" y="294388"/>
                </a:lnTo>
                <a:lnTo>
                  <a:pt x="3972508" y="295202"/>
                </a:lnTo>
                <a:cubicBezTo>
                  <a:pt x="3974668" y="295650"/>
                  <a:pt x="3979359" y="296395"/>
                  <a:pt x="3982933" y="296857"/>
                </a:cubicBezTo>
                <a:cubicBezTo>
                  <a:pt x="4011719" y="300580"/>
                  <a:pt x="4030172" y="294306"/>
                  <a:pt x="4038732" y="277886"/>
                </a:cubicBezTo>
                <a:cubicBezTo>
                  <a:pt x="4042037" y="271547"/>
                  <a:pt x="4042601" y="255413"/>
                  <a:pt x="4039744" y="248953"/>
                </a:cubicBezTo>
                <a:cubicBezTo>
                  <a:pt x="4035493" y="239342"/>
                  <a:pt x="4028412" y="233267"/>
                  <a:pt x="4011772" y="224953"/>
                </a:cubicBezTo>
                <a:cubicBezTo>
                  <a:pt x="3996515" y="217330"/>
                  <a:pt x="3991923" y="212666"/>
                  <a:pt x="3991917" y="204786"/>
                </a:cubicBezTo>
                <a:cubicBezTo>
                  <a:pt x="3991912" y="199415"/>
                  <a:pt x="3995528" y="195398"/>
                  <a:pt x="4001934" y="193655"/>
                </a:cubicBezTo>
                <a:cubicBezTo>
                  <a:pt x="4007622" y="192108"/>
                  <a:pt x="4019313" y="192999"/>
                  <a:pt x="4027659" y="195615"/>
                </a:cubicBezTo>
                <a:cubicBezTo>
                  <a:pt x="4031208" y="196727"/>
                  <a:pt x="4034465" y="197644"/>
                  <a:pt x="4034896" y="197651"/>
                </a:cubicBezTo>
                <a:cubicBezTo>
                  <a:pt x="4035327" y="197658"/>
                  <a:pt x="4035550" y="193754"/>
                  <a:pt x="4035392" y="188975"/>
                </a:cubicBezTo>
                <a:lnTo>
                  <a:pt x="4035106" y="180287"/>
                </a:lnTo>
                <a:lnTo>
                  <a:pt x="4027163" y="178633"/>
                </a:lnTo>
                <a:cubicBezTo>
                  <a:pt x="4022507" y="177664"/>
                  <a:pt x="4016627" y="177097"/>
                  <a:pt x="4010876" y="176963"/>
                </a:cubicBezTo>
                <a:close/>
                <a:moveTo>
                  <a:pt x="3421237" y="175425"/>
                </a:moveTo>
                <a:cubicBezTo>
                  <a:pt x="3396376" y="175425"/>
                  <a:pt x="3376223" y="195578"/>
                  <a:pt x="3376223" y="220439"/>
                </a:cubicBezTo>
                <a:cubicBezTo>
                  <a:pt x="3376223" y="245300"/>
                  <a:pt x="3396376" y="265453"/>
                  <a:pt x="3421237" y="265453"/>
                </a:cubicBezTo>
                <a:cubicBezTo>
                  <a:pt x="3446098" y="265453"/>
                  <a:pt x="3466251" y="245300"/>
                  <a:pt x="3466251" y="220439"/>
                </a:cubicBezTo>
                <a:cubicBezTo>
                  <a:pt x="3466251" y="195578"/>
                  <a:pt x="3446098" y="175425"/>
                  <a:pt x="3421237" y="175425"/>
                </a:cubicBezTo>
                <a:close/>
                <a:moveTo>
                  <a:pt x="0" y="0"/>
                </a:moveTo>
                <a:lnTo>
                  <a:pt x="4564062" y="0"/>
                </a:lnTo>
                <a:lnTo>
                  <a:pt x="4564062" y="5143499"/>
                </a:lnTo>
                <a:lnTo>
                  <a:pt x="0" y="51434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tabLst>
                <a:tab pos="2971800" algn="l"/>
              </a:tabLst>
              <a:defRPr/>
            </a:lvl1pPr>
          </a:lstStyle>
          <a:p>
            <a:endParaRPr lang="da-DK" dirty="0"/>
          </a:p>
        </p:txBody>
      </p:sp>
      <p:sp>
        <p:nvSpPr>
          <p:cNvPr id="74" name="Tekstfelt 73">
            <a:extLst>
              <a:ext uri="{FF2B5EF4-FFF2-40B4-BE49-F238E27FC236}">
                <a16:creationId xmlns:a16="http://schemas.microsoft.com/office/drawing/2014/main" id="{CB22D26C-6996-40F7-AE06-57ECC779DDDF}"/>
              </a:ext>
            </a:extLst>
          </p:cNvPr>
          <p:cNvSpPr txBox="1"/>
          <p:nvPr userDrawn="1"/>
        </p:nvSpPr>
        <p:spPr>
          <a:xfrm>
            <a:off x="5129272" y="2872085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800" dirty="0">
                <a:solidFill>
                  <a:schemeClr val="bg1"/>
                </a:solidFill>
              </a:rPr>
              <a:t>Når du indsætter billede ved at klikke på billedikonet vises samtidig logoet for Danske Regioner øverst til højre</a:t>
            </a:r>
          </a:p>
        </p:txBody>
      </p:sp>
    </p:spTree>
    <p:extLst>
      <p:ext uri="{BB962C8B-B14F-4D97-AF65-F5344CB8AC3E}">
        <p14:creationId xmlns:p14="http://schemas.microsoft.com/office/powerpoint/2010/main" val="352506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tat slide farvet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4D7B40-D52A-4E91-B993-E316A841F483}"/>
              </a:ext>
            </a:extLst>
          </p:cNvPr>
          <p:cNvSpPr/>
          <p:nvPr userDrawn="1"/>
        </p:nvSpPr>
        <p:spPr>
          <a:xfrm>
            <a:off x="-9070" y="0"/>
            <a:ext cx="9144000" cy="5143500"/>
          </a:xfrm>
          <a:prstGeom prst="rect">
            <a:avLst/>
          </a:prstGeom>
          <a:solidFill>
            <a:srgbClr val="99C3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C10398-9AEA-422E-B2F6-49F7A3E500E4}"/>
              </a:ext>
            </a:extLst>
          </p:cNvPr>
          <p:cNvSpPr/>
          <p:nvPr userDrawn="1"/>
        </p:nvSpPr>
        <p:spPr>
          <a:xfrm>
            <a:off x="5716" y="0"/>
            <a:ext cx="9144000" cy="742950"/>
          </a:xfrm>
          <a:prstGeom prst="rect">
            <a:avLst/>
          </a:prstGeom>
          <a:solidFill>
            <a:srgbClr val="99C3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B8E0047-D13F-4F27-B447-5DD1E977D9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200150"/>
            <a:ext cx="3886200" cy="1981200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 b="0">
                <a:solidFill>
                  <a:schemeClr val="accent6"/>
                </a:solidFill>
              </a:defRPr>
            </a:lvl1pPr>
            <a:lvl2pPr marL="914400" indent="-457200">
              <a:buFont typeface="+mj-lt"/>
              <a:buAutoNum type="arabicParenR"/>
              <a:defRPr/>
            </a:lvl2pPr>
            <a:lvl3pPr marL="1257300" indent="-342900">
              <a:buFont typeface="+mj-lt"/>
              <a:buAutoNum type="arabicParenR"/>
              <a:defRPr/>
            </a:lvl3pPr>
            <a:lvl4pPr marL="1714500" indent="-342900">
              <a:buFont typeface="+mj-lt"/>
              <a:buAutoNum type="arabicParenR"/>
              <a:defRPr/>
            </a:lvl4pPr>
            <a:lvl5pPr marL="2171700" indent="-342900">
              <a:buFont typeface="+mj-lt"/>
              <a:buAutoNum type="arabicParenR"/>
              <a:defRPr/>
            </a:lvl5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citat-tekst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87409E-4391-4027-A945-5502A99A67A2}"/>
              </a:ext>
            </a:extLst>
          </p:cNvPr>
          <p:cNvSpPr txBox="1"/>
          <p:nvPr userDrawn="1"/>
        </p:nvSpPr>
        <p:spPr>
          <a:xfrm>
            <a:off x="304800" y="-159376"/>
            <a:ext cx="76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600" b="1" dirty="0">
                <a:solidFill>
                  <a:schemeClr val="accent6"/>
                </a:solidFill>
              </a:rPr>
              <a:t>“</a:t>
            </a:r>
          </a:p>
        </p:txBody>
      </p:sp>
      <p:sp>
        <p:nvSpPr>
          <p:cNvPr id="75" name="Rectangle 5">
            <a:extLst>
              <a:ext uri="{FF2B5EF4-FFF2-40B4-BE49-F238E27FC236}">
                <a16:creationId xmlns:a16="http://schemas.microsoft.com/office/drawing/2014/main" id="{6659AE2C-192D-43D4-AF5A-0961F4FBC853}"/>
              </a:ext>
            </a:extLst>
          </p:cNvPr>
          <p:cNvSpPr/>
          <p:nvPr userDrawn="1"/>
        </p:nvSpPr>
        <p:spPr>
          <a:xfrm>
            <a:off x="4627083" y="-4940"/>
            <a:ext cx="4529473" cy="51434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Picture Placeholder 25">
            <a:extLst>
              <a:ext uri="{FF2B5EF4-FFF2-40B4-BE49-F238E27FC236}">
                <a16:creationId xmlns:a16="http://schemas.microsoft.com/office/drawing/2014/main" id="{9700020B-697D-48AE-9861-E1ED64A6D5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8000" y="2558"/>
            <a:ext cx="4558554" cy="5145882"/>
          </a:xfrm>
          <a:custGeom>
            <a:avLst/>
            <a:gdLst>
              <a:gd name="connsiteX0" fmla="*/ 3421237 w 4564062"/>
              <a:gd name="connsiteY0" fmla="*/ 377170 h 5143499"/>
              <a:gd name="connsiteX1" fmla="*/ 3448497 w 4564062"/>
              <a:gd name="connsiteY1" fmla="*/ 404430 h 5143499"/>
              <a:gd name="connsiteX2" fmla="*/ 3421237 w 4564062"/>
              <a:gd name="connsiteY2" fmla="*/ 431690 h 5143499"/>
              <a:gd name="connsiteX3" fmla="*/ 3393977 w 4564062"/>
              <a:gd name="connsiteY3" fmla="*/ 404430 h 5143499"/>
              <a:gd name="connsiteX4" fmla="*/ 3421237 w 4564062"/>
              <a:gd name="connsiteY4" fmla="*/ 377170 h 5143499"/>
              <a:gd name="connsiteX5" fmla="*/ 3513544 w 4564062"/>
              <a:gd name="connsiteY5" fmla="*/ 365955 h 5143499"/>
              <a:gd name="connsiteX6" fmla="*/ 3552019 w 4564062"/>
              <a:gd name="connsiteY6" fmla="*/ 404430 h 5143499"/>
              <a:gd name="connsiteX7" fmla="*/ 3513544 w 4564062"/>
              <a:gd name="connsiteY7" fmla="*/ 442905 h 5143499"/>
              <a:gd name="connsiteX8" fmla="*/ 3475069 w 4564062"/>
              <a:gd name="connsiteY8" fmla="*/ 404430 h 5143499"/>
              <a:gd name="connsiteX9" fmla="*/ 3513544 w 4564062"/>
              <a:gd name="connsiteY9" fmla="*/ 365955 h 5143499"/>
              <a:gd name="connsiteX10" fmla="*/ 3421237 w 4564062"/>
              <a:gd name="connsiteY10" fmla="*/ 359416 h 5143499"/>
              <a:gd name="connsiteX11" fmla="*/ 3376223 w 4564062"/>
              <a:gd name="connsiteY11" fmla="*/ 404430 h 5143499"/>
              <a:gd name="connsiteX12" fmla="*/ 3421237 w 4564062"/>
              <a:gd name="connsiteY12" fmla="*/ 449444 h 5143499"/>
              <a:gd name="connsiteX13" fmla="*/ 3466251 w 4564062"/>
              <a:gd name="connsiteY13" fmla="*/ 404430 h 5143499"/>
              <a:gd name="connsiteX14" fmla="*/ 3421237 w 4564062"/>
              <a:gd name="connsiteY14" fmla="*/ 359416 h 5143499"/>
              <a:gd name="connsiteX15" fmla="*/ 3513544 w 4564062"/>
              <a:gd name="connsiteY15" fmla="*/ 359416 h 5143499"/>
              <a:gd name="connsiteX16" fmla="*/ 3468530 w 4564062"/>
              <a:gd name="connsiteY16" fmla="*/ 404430 h 5143499"/>
              <a:gd name="connsiteX17" fmla="*/ 3513544 w 4564062"/>
              <a:gd name="connsiteY17" fmla="*/ 449444 h 5143499"/>
              <a:gd name="connsiteX18" fmla="*/ 3558558 w 4564062"/>
              <a:gd name="connsiteY18" fmla="*/ 404430 h 5143499"/>
              <a:gd name="connsiteX19" fmla="*/ 3513544 w 4564062"/>
              <a:gd name="connsiteY19" fmla="*/ 359416 h 5143499"/>
              <a:gd name="connsiteX20" fmla="*/ 3639428 w 4564062"/>
              <a:gd name="connsiteY20" fmla="*/ 347595 h 5143499"/>
              <a:gd name="connsiteX21" fmla="*/ 3653427 w 4564062"/>
              <a:gd name="connsiteY21" fmla="*/ 347595 h 5143499"/>
              <a:gd name="connsiteX22" fmla="*/ 3670727 w 4564062"/>
              <a:gd name="connsiteY22" fmla="*/ 349160 h 5143499"/>
              <a:gd name="connsiteX23" fmla="*/ 3677641 w 4564062"/>
              <a:gd name="connsiteY23" fmla="*/ 365467 h 5143499"/>
              <a:gd name="connsiteX24" fmla="*/ 3670883 w 4564062"/>
              <a:gd name="connsiteY24" fmla="*/ 382779 h 5143499"/>
              <a:gd name="connsiteX25" fmla="*/ 3653756 w 4564062"/>
              <a:gd name="connsiteY25" fmla="*/ 385169 h 5143499"/>
              <a:gd name="connsiteX26" fmla="*/ 3639428 w 4564062"/>
              <a:gd name="connsiteY26" fmla="*/ 385512 h 5143499"/>
              <a:gd name="connsiteX27" fmla="*/ 3639428 w 4564062"/>
              <a:gd name="connsiteY27" fmla="*/ 366553 h 5143499"/>
              <a:gd name="connsiteX28" fmla="*/ 4362271 w 4564062"/>
              <a:gd name="connsiteY28" fmla="*/ 347593 h 5143499"/>
              <a:gd name="connsiteX29" fmla="*/ 4376421 w 4564062"/>
              <a:gd name="connsiteY29" fmla="*/ 347608 h 5143499"/>
              <a:gd name="connsiteX30" fmla="*/ 4397425 w 4564062"/>
              <a:gd name="connsiteY30" fmla="*/ 352880 h 5143499"/>
              <a:gd name="connsiteX31" fmla="*/ 4399852 w 4564062"/>
              <a:gd name="connsiteY31" fmla="*/ 363935 h 5143499"/>
              <a:gd name="connsiteX32" fmla="*/ 4391855 w 4564062"/>
              <a:gd name="connsiteY32" fmla="*/ 383348 h 5143499"/>
              <a:gd name="connsiteX33" fmla="*/ 4391855 w 4564062"/>
              <a:gd name="connsiteY33" fmla="*/ 383345 h 5143499"/>
              <a:gd name="connsiteX34" fmla="*/ 4374932 w 4564062"/>
              <a:gd name="connsiteY34" fmla="*/ 385302 h 5143499"/>
              <a:gd name="connsiteX35" fmla="*/ 4362271 w 4564062"/>
              <a:gd name="connsiteY35" fmla="*/ 385325 h 5143499"/>
              <a:gd name="connsiteX36" fmla="*/ 4362271 w 4564062"/>
              <a:gd name="connsiteY36" fmla="*/ 366459 h 5143499"/>
              <a:gd name="connsiteX37" fmla="*/ 4038225 w 4564062"/>
              <a:gd name="connsiteY37" fmla="*/ 345385 h 5143499"/>
              <a:gd name="connsiteX38" fmla="*/ 4057933 w 4564062"/>
              <a:gd name="connsiteY38" fmla="*/ 362050 h 5143499"/>
              <a:gd name="connsiteX39" fmla="*/ 4056955 w 4564062"/>
              <a:gd name="connsiteY39" fmla="*/ 421063 h 5143499"/>
              <a:gd name="connsiteX40" fmla="*/ 4047505 w 4564062"/>
              <a:gd name="connsiteY40" fmla="*/ 432481 h 5143499"/>
              <a:gd name="connsiteX41" fmla="*/ 4031172 w 4564062"/>
              <a:gd name="connsiteY41" fmla="*/ 433553 h 5143499"/>
              <a:gd name="connsiteX42" fmla="*/ 4018236 w 4564062"/>
              <a:gd name="connsiteY42" fmla="*/ 419914 h 5143499"/>
              <a:gd name="connsiteX43" fmla="*/ 4015670 w 4564062"/>
              <a:gd name="connsiteY43" fmla="*/ 376392 h 5143499"/>
              <a:gd name="connsiteX44" fmla="*/ 4038225 w 4564062"/>
              <a:gd name="connsiteY44" fmla="*/ 345385 h 5143499"/>
              <a:gd name="connsiteX45" fmla="*/ 3728792 w 4564062"/>
              <a:gd name="connsiteY45" fmla="*/ 331708 h 5143499"/>
              <a:gd name="connsiteX46" fmla="*/ 3728792 w 4564062"/>
              <a:gd name="connsiteY46" fmla="*/ 389794 h 5143499"/>
              <a:gd name="connsiteX47" fmla="*/ 3728792 w 4564062"/>
              <a:gd name="connsiteY47" fmla="*/ 447880 h 5143499"/>
              <a:gd name="connsiteX48" fmla="*/ 3764902 w 4564062"/>
              <a:gd name="connsiteY48" fmla="*/ 447880 h 5143499"/>
              <a:gd name="connsiteX49" fmla="*/ 3801013 w 4564062"/>
              <a:gd name="connsiteY49" fmla="*/ 447880 h 5143499"/>
              <a:gd name="connsiteX50" fmla="*/ 3802700 w 4564062"/>
              <a:gd name="connsiteY50" fmla="*/ 441674 h 5143499"/>
              <a:gd name="connsiteX51" fmla="*/ 3804878 w 4564062"/>
              <a:gd name="connsiteY51" fmla="*/ 433747 h 5143499"/>
              <a:gd name="connsiteX52" fmla="*/ 3779244 w 4564062"/>
              <a:gd name="connsiteY52" fmla="*/ 431762 h 5143499"/>
              <a:gd name="connsiteX53" fmla="*/ 3753118 w 4564062"/>
              <a:gd name="connsiteY53" fmla="*/ 431497 h 5143499"/>
              <a:gd name="connsiteX54" fmla="*/ 3753118 w 4564062"/>
              <a:gd name="connsiteY54" fmla="*/ 413128 h 5143499"/>
              <a:gd name="connsiteX55" fmla="*/ 3753118 w 4564062"/>
              <a:gd name="connsiteY55" fmla="*/ 394759 h 5143499"/>
              <a:gd name="connsiteX56" fmla="*/ 3771735 w 4564062"/>
              <a:gd name="connsiteY56" fmla="*/ 394488 h 5143499"/>
              <a:gd name="connsiteX57" fmla="*/ 3790352 w 4564062"/>
              <a:gd name="connsiteY57" fmla="*/ 394218 h 5143499"/>
              <a:gd name="connsiteX58" fmla="*/ 3790352 w 4564062"/>
              <a:gd name="connsiteY58" fmla="*/ 386319 h 5143499"/>
              <a:gd name="connsiteX59" fmla="*/ 3790352 w 4564062"/>
              <a:gd name="connsiteY59" fmla="*/ 378419 h 5143499"/>
              <a:gd name="connsiteX60" fmla="*/ 3771735 w 4564062"/>
              <a:gd name="connsiteY60" fmla="*/ 378149 h 5143499"/>
              <a:gd name="connsiteX61" fmla="*/ 3753118 w 4564062"/>
              <a:gd name="connsiteY61" fmla="*/ 377879 h 5143499"/>
              <a:gd name="connsiteX62" fmla="*/ 3753118 w 4564062"/>
              <a:gd name="connsiteY62" fmla="*/ 362985 h 5143499"/>
              <a:gd name="connsiteX63" fmla="*/ 3753118 w 4564062"/>
              <a:gd name="connsiteY63" fmla="*/ 348091 h 5143499"/>
              <a:gd name="connsiteX64" fmla="*/ 3776700 w 4564062"/>
              <a:gd name="connsiteY64" fmla="*/ 347825 h 5143499"/>
              <a:gd name="connsiteX65" fmla="*/ 3800282 w 4564062"/>
              <a:gd name="connsiteY65" fmla="*/ 347559 h 5143499"/>
              <a:gd name="connsiteX66" fmla="*/ 3800282 w 4564062"/>
              <a:gd name="connsiteY66" fmla="*/ 339633 h 5143499"/>
              <a:gd name="connsiteX67" fmla="*/ 3800282 w 4564062"/>
              <a:gd name="connsiteY67" fmla="*/ 331708 h 5143499"/>
              <a:gd name="connsiteX68" fmla="*/ 3764537 w 4564062"/>
              <a:gd name="connsiteY68" fmla="*/ 331708 h 5143499"/>
              <a:gd name="connsiteX69" fmla="*/ 3940282 w 4564062"/>
              <a:gd name="connsiteY69" fmla="*/ 331708 h 5143499"/>
              <a:gd name="connsiteX70" fmla="*/ 3940282 w 4564062"/>
              <a:gd name="connsiteY70" fmla="*/ 389794 h 5143499"/>
              <a:gd name="connsiteX71" fmla="*/ 3940282 w 4564062"/>
              <a:gd name="connsiteY71" fmla="*/ 447880 h 5143499"/>
              <a:gd name="connsiteX72" fmla="*/ 3952198 w 4564062"/>
              <a:gd name="connsiteY72" fmla="*/ 447880 h 5143499"/>
              <a:gd name="connsiteX73" fmla="*/ 3964113 w 4564062"/>
              <a:gd name="connsiteY73" fmla="*/ 447880 h 5143499"/>
              <a:gd name="connsiteX74" fmla="*/ 3964113 w 4564062"/>
              <a:gd name="connsiteY74" fmla="*/ 389794 h 5143499"/>
              <a:gd name="connsiteX75" fmla="*/ 3964113 w 4564062"/>
              <a:gd name="connsiteY75" fmla="*/ 331708 h 5143499"/>
              <a:gd name="connsiteX76" fmla="*/ 3952198 w 4564062"/>
              <a:gd name="connsiteY76" fmla="*/ 331708 h 5143499"/>
              <a:gd name="connsiteX77" fmla="*/ 4115037 w 4564062"/>
              <a:gd name="connsiteY77" fmla="*/ 331708 h 5143499"/>
              <a:gd name="connsiteX78" fmla="*/ 4115037 w 4564062"/>
              <a:gd name="connsiteY78" fmla="*/ 389794 h 5143499"/>
              <a:gd name="connsiteX79" fmla="*/ 4115032 w 4564062"/>
              <a:gd name="connsiteY79" fmla="*/ 447880 h 5143499"/>
              <a:gd name="connsiteX80" fmla="*/ 4125955 w 4564062"/>
              <a:gd name="connsiteY80" fmla="*/ 447880 h 5143499"/>
              <a:gd name="connsiteX81" fmla="*/ 4136876 w 4564062"/>
              <a:gd name="connsiteY81" fmla="*/ 447880 h 5143499"/>
              <a:gd name="connsiteX82" fmla="*/ 4136876 w 4564062"/>
              <a:gd name="connsiteY82" fmla="*/ 406452 h 5143499"/>
              <a:gd name="connsiteX83" fmla="*/ 4136876 w 4564062"/>
              <a:gd name="connsiteY83" fmla="*/ 365025 h 5143499"/>
              <a:gd name="connsiteX84" fmla="*/ 4160505 w 4564062"/>
              <a:gd name="connsiteY84" fmla="*/ 406204 h 5143499"/>
              <a:gd name="connsiteX85" fmla="*/ 4184134 w 4564062"/>
              <a:gd name="connsiteY85" fmla="*/ 447383 h 5143499"/>
              <a:gd name="connsiteX86" fmla="*/ 4196251 w 4564062"/>
              <a:gd name="connsiteY86" fmla="*/ 447662 h 5143499"/>
              <a:gd name="connsiteX87" fmla="*/ 4208367 w 4564062"/>
              <a:gd name="connsiteY87" fmla="*/ 447941 h 5143499"/>
              <a:gd name="connsiteX88" fmla="*/ 4208367 w 4564062"/>
              <a:gd name="connsiteY88" fmla="*/ 389824 h 5143499"/>
              <a:gd name="connsiteX89" fmla="*/ 4208367 w 4564062"/>
              <a:gd name="connsiteY89" fmla="*/ 331708 h 5143499"/>
              <a:gd name="connsiteX90" fmla="*/ 4197445 w 4564062"/>
              <a:gd name="connsiteY90" fmla="*/ 331708 h 5143499"/>
              <a:gd name="connsiteX91" fmla="*/ 4186523 w 4564062"/>
              <a:gd name="connsiteY91" fmla="*/ 331708 h 5143499"/>
              <a:gd name="connsiteX92" fmla="*/ 4186495 w 4564062"/>
              <a:gd name="connsiteY92" fmla="*/ 370680 h 5143499"/>
              <a:gd name="connsiteX93" fmla="*/ 4185040 w 4564062"/>
              <a:gd name="connsiteY93" fmla="*/ 407772 h 5143499"/>
              <a:gd name="connsiteX94" fmla="*/ 4162576 w 4564062"/>
              <a:gd name="connsiteY94" fmla="*/ 368800 h 5143499"/>
              <a:gd name="connsiteX95" fmla="*/ 4141536 w 4564062"/>
              <a:gd name="connsiteY95" fmla="*/ 331708 h 5143499"/>
              <a:gd name="connsiteX96" fmla="*/ 4128286 w 4564062"/>
              <a:gd name="connsiteY96" fmla="*/ 331708 h 5143499"/>
              <a:gd name="connsiteX97" fmla="*/ 4241136 w 4564062"/>
              <a:gd name="connsiteY97" fmla="*/ 331708 h 5143499"/>
              <a:gd name="connsiteX98" fmla="*/ 4241136 w 4564062"/>
              <a:gd name="connsiteY98" fmla="*/ 389794 h 5143499"/>
              <a:gd name="connsiteX99" fmla="*/ 4241136 w 4564062"/>
              <a:gd name="connsiteY99" fmla="*/ 447880 h 5143499"/>
              <a:gd name="connsiteX100" fmla="*/ 4277874 w 4564062"/>
              <a:gd name="connsiteY100" fmla="*/ 447880 h 5143499"/>
              <a:gd name="connsiteX101" fmla="*/ 4314612 w 4564062"/>
              <a:gd name="connsiteY101" fmla="*/ 447880 h 5143499"/>
              <a:gd name="connsiteX102" fmla="*/ 4314612 w 4564062"/>
              <a:gd name="connsiteY102" fmla="*/ 439954 h 5143499"/>
              <a:gd name="connsiteX103" fmla="*/ 4314612 w 4564062"/>
              <a:gd name="connsiteY103" fmla="*/ 432028 h 5143499"/>
              <a:gd name="connsiteX104" fmla="*/ 4290037 w 4564062"/>
              <a:gd name="connsiteY104" fmla="*/ 431762 h 5143499"/>
              <a:gd name="connsiteX105" fmla="*/ 4265463 w 4564062"/>
              <a:gd name="connsiteY105" fmla="*/ 431497 h 5143499"/>
              <a:gd name="connsiteX106" fmla="*/ 4265463 w 4564062"/>
              <a:gd name="connsiteY106" fmla="*/ 413128 h 5143499"/>
              <a:gd name="connsiteX107" fmla="*/ 4265463 w 4564062"/>
              <a:gd name="connsiteY107" fmla="*/ 394758 h 5143499"/>
              <a:gd name="connsiteX108" fmla="*/ 4284080 w 4564062"/>
              <a:gd name="connsiteY108" fmla="*/ 394488 h 5143499"/>
              <a:gd name="connsiteX109" fmla="*/ 4302697 w 4564062"/>
              <a:gd name="connsiteY109" fmla="*/ 394218 h 5143499"/>
              <a:gd name="connsiteX110" fmla="*/ 4302697 w 4564062"/>
              <a:gd name="connsiteY110" fmla="*/ 386319 h 5143499"/>
              <a:gd name="connsiteX111" fmla="*/ 4302697 w 4564062"/>
              <a:gd name="connsiteY111" fmla="*/ 378419 h 5143499"/>
              <a:gd name="connsiteX112" fmla="*/ 4284080 w 4564062"/>
              <a:gd name="connsiteY112" fmla="*/ 378149 h 5143499"/>
              <a:gd name="connsiteX113" fmla="*/ 4265463 w 4564062"/>
              <a:gd name="connsiteY113" fmla="*/ 377879 h 5143499"/>
              <a:gd name="connsiteX114" fmla="*/ 4265463 w 4564062"/>
              <a:gd name="connsiteY114" fmla="*/ 362985 h 5143499"/>
              <a:gd name="connsiteX115" fmla="*/ 4265463 w 4564062"/>
              <a:gd name="connsiteY115" fmla="*/ 348091 h 5143499"/>
              <a:gd name="connsiteX116" fmla="*/ 4289045 w 4564062"/>
              <a:gd name="connsiteY116" fmla="*/ 347825 h 5143499"/>
              <a:gd name="connsiteX117" fmla="*/ 4312626 w 4564062"/>
              <a:gd name="connsiteY117" fmla="*/ 347559 h 5143499"/>
              <a:gd name="connsiteX118" fmla="*/ 4312626 w 4564062"/>
              <a:gd name="connsiteY118" fmla="*/ 339633 h 5143499"/>
              <a:gd name="connsiteX119" fmla="*/ 4312626 w 4564062"/>
              <a:gd name="connsiteY119" fmla="*/ 331708 h 5143499"/>
              <a:gd name="connsiteX120" fmla="*/ 4276881 w 4564062"/>
              <a:gd name="connsiteY120" fmla="*/ 331708 h 5143499"/>
              <a:gd name="connsiteX121" fmla="*/ 4337450 w 4564062"/>
              <a:gd name="connsiteY121" fmla="*/ 331706 h 5143499"/>
              <a:gd name="connsiteX122" fmla="*/ 4337450 w 4564062"/>
              <a:gd name="connsiteY122" fmla="*/ 389794 h 5143499"/>
              <a:gd name="connsiteX123" fmla="*/ 4337450 w 4564062"/>
              <a:gd name="connsiteY123" fmla="*/ 447879 h 5143499"/>
              <a:gd name="connsiteX124" fmla="*/ 4349861 w 4564062"/>
              <a:gd name="connsiteY124" fmla="*/ 447879 h 5143499"/>
              <a:gd name="connsiteX125" fmla="*/ 4362271 w 4564062"/>
              <a:gd name="connsiteY125" fmla="*/ 447879 h 5143499"/>
              <a:gd name="connsiteX126" fmla="*/ 4362271 w 4564062"/>
              <a:gd name="connsiteY126" fmla="*/ 424048 h 5143499"/>
              <a:gd name="connsiteX127" fmla="*/ 4362271 w 4564062"/>
              <a:gd name="connsiteY127" fmla="*/ 400219 h 5143499"/>
              <a:gd name="connsiteX128" fmla="*/ 4371001 w 4564062"/>
              <a:gd name="connsiteY128" fmla="*/ 400219 h 5143499"/>
              <a:gd name="connsiteX129" fmla="*/ 4379731 w 4564062"/>
              <a:gd name="connsiteY129" fmla="*/ 400219 h 5143499"/>
              <a:gd name="connsiteX130" fmla="*/ 4391276 w 4564062"/>
              <a:gd name="connsiteY130" fmla="*/ 424048 h 5143499"/>
              <a:gd name="connsiteX131" fmla="*/ 4402824 w 4564062"/>
              <a:gd name="connsiteY131" fmla="*/ 447879 h 5143499"/>
              <a:gd name="connsiteX132" fmla="*/ 4416307 w 4564062"/>
              <a:gd name="connsiteY132" fmla="*/ 447879 h 5143499"/>
              <a:gd name="connsiteX133" fmla="*/ 4429790 w 4564062"/>
              <a:gd name="connsiteY133" fmla="*/ 447508 h 5143499"/>
              <a:gd name="connsiteX134" fmla="*/ 4416474 w 4564062"/>
              <a:gd name="connsiteY134" fmla="*/ 422009 h 5143499"/>
              <a:gd name="connsiteX135" fmla="*/ 4403159 w 4564062"/>
              <a:gd name="connsiteY135" fmla="*/ 396884 h 5143499"/>
              <a:gd name="connsiteX136" fmla="*/ 4407927 w 4564062"/>
              <a:gd name="connsiteY136" fmla="*/ 394675 h 5143499"/>
              <a:gd name="connsiteX137" fmla="*/ 4422969 w 4564062"/>
              <a:gd name="connsiteY137" fmla="*/ 380103 h 5143499"/>
              <a:gd name="connsiteX138" fmla="*/ 4425298 w 4564062"/>
              <a:gd name="connsiteY138" fmla="*/ 364970 h 5143499"/>
              <a:gd name="connsiteX139" fmla="*/ 4416954 w 4564062"/>
              <a:gd name="connsiteY139" fmla="*/ 339627 h 5143499"/>
              <a:gd name="connsiteX140" fmla="*/ 4370040 w 4564062"/>
              <a:gd name="connsiteY140" fmla="*/ 331706 h 5143499"/>
              <a:gd name="connsiteX141" fmla="*/ 3614607 w 4564062"/>
              <a:gd name="connsiteY141" fmla="*/ 331613 h 5143499"/>
              <a:gd name="connsiteX142" fmla="*/ 3614607 w 4564062"/>
              <a:gd name="connsiteY142" fmla="*/ 389747 h 5143499"/>
              <a:gd name="connsiteX143" fmla="*/ 3614607 w 4564062"/>
              <a:gd name="connsiteY143" fmla="*/ 447880 h 5143499"/>
              <a:gd name="connsiteX144" fmla="*/ 3627017 w 4564062"/>
              <a:gd name="connsiteY144" fmla="*/ 447880 h 5143499"/>
              <a:gd name="connsiteX145" fmla="*/ 3639428 w 4564062"/>
              <a:gd name="connsiteY145" fmla="*/ 447880 h 5143499"/>
              <a:gd name="connsiteX146" fmla="*/ 3639428 w 4564062"/>
              <a:gd name="connsiteY146" fmla="*/ 424049 h 5143499"/>
              <a:gd name="connsiteX147" fmla="*/ 3639428 w 4564062"/>
              <a:gd name="connsiteY147" fmla="*/ 400220 h 5143499"/>
              <a:gd name="connsiteX148" fmla="*/ 3648390 w 4564062"/>
              <a:gd name="connsiteY148" fmla="*/ 400220 h 5143499"/>
              <a:gd name="connsiteX149" fmla="*/ 3657352 w 4564062"/>
              <a:gd name="connsiteY149" fmla="*/ 400220 h 5143499"/>
              <a:gd name="connsiteX150" fmla="*/ 3668903 w 4564062"/>
              <a:gd name="connsiteY150" fmla="*/ 424049 h 5143499"/>
              <a:gd name="connsiteX151" fmla="*/ 3680454 w 4564062"/>
              <a:gd name="connsiteY151" fmla="*/ 447880 h 5143499"/>
              <a:gd name="connsiteX152" fmla="*/ 3694272 w 4564062"/>
              <a:gd name="connsiteY152" fmla="*/ 447880 h 5143499"/>
              <a:gd name="connsiteX153" fmla="*/ 3708086 w 4564062"/>
              <a:gd name="connsiteY153" fmla="*/ 447880 h 5143499"/>
              <a:gd name="connsiteX154" fmla="*/ 3705168 w 4564062"/>
              <a:gd name="connsiteY154" fmla="*/ 442668 h 5143499"/>
              <a:gd name="connsiteX155" fmla="*/ 3681266 w 4564062"/>
              <a:gd name="connsiteY155" fmla="*/ 396797 h 5143499"/>
              <a:gd name="connsiteX156" fmla="*/ 3685103 w 4564062"/>
              <a:gd name="connsiteY156" fmla="*/ 394982 h 5143499"/>
              <a:gd name="connsiteX157" fmla="*/ 3699470 w 4564062"/>
              <a:gd name="connsiteY157" fmla="*/ 382271 h 5143499"/>
              <a:gd name="connsiteX158" fmla="*/ 3702805 w 4564062"/>
              <a:gd name="connsiteY158" fmla="*/ 366837 h 5143499"/>
              <a:gd name="connsiteX159" fmla="*/ 3688878 w 4564062"/>
              <a:gd name="connsiteY159" fmla="*/ 335121 h 5143499"/>
              <a:gd name="connsiteX160" fmla="*/ 3683614 w 4564062"/>
              <a:gd name="connsiteY160" fmla="*/ 332203 h 5143499"/>
              <a:gd name="connsiteX161" fmla="*/ 3649110 w 4564062"/>
              <a:gd name="connsiteY161" fmla="*/ 331908 h 5143499"/>
              <a:gd name="connsiteX162" fmla="*/ 3876609 w 4564062"/>
              <a:gd name="connsiteY162" fmla="*/ 329857 h 5143499"/>
              <a:gd name="connsiteX163" fmla="*/ 3858454 w 4564062"/>
              <a:gd name="connsiteY163" fmla="*/ 331211 h 5143499"/>
              <a:gd name="connsiteX164" fmla="*/ 3817160 w 4564062"/>
              <a:gd name="connsiteY164" fmla="*/ 388907 h 5143499"/>
              <a:gd name="connsiteX165" fmla="*/ 3844554 w 4564062"/>
              <a:gd name="connsiteY165" fmla="*/ 444686 h 5143499"/>
              <a:gd name="connsiteX166" fmla="*/ 3863828 w 4564062"/>
              <a:gd name="connsiteY166" fmla="*/ 450281 h 5143499"/>
              <a:gd name="connsiteX167" fmla="*/ 3863827 w 4564062"/>
              <a:gd name="connsiteY167" fmla="*/ 450281 h 5143499"/>
              <a:gd name="connsiteX168" fmla="*/ 3904939 w 4564062"/>
              <a:gd name="connsiteY168" fmla="*/ 445930 h 5143499"/>
              <a:gd name="connsiteX169" fmla="*/ 3907516 w 4564062"/>
              <a:gd name="connsiteY169" fmla="*/ 444950 h 5143499"/>
              <a:gd name="connsiteX170" fmla="*/ 3907516 w 4564062"/>
              <a:gd name="connsiteY170" fmla="*/ 413648 h 5143499"/>
              <a:gd name="connsiteX171" fmla="*/ 3907516 w 4564062"/>
              <a:gd name="connsiteY171" fmla="*/ 382347 h 5143499"/>
              <a:gd name="connsiteX172" fmla="*/ 3888154 w 4564062"/>
              <a:gd name="connsiteY172" fmla="*/ 382347 h 5143499"/>
              <a:gd name="connsiteX173" fmla="*/ 3868792 w 4564062"/>
              <a:gd name="connsiteY173" fmla="*/ 382347 h 5143499"/>
              <a:gd name="connsiteX174" fmla="*/ 3868792 w 4564062"/>
              <a:gd name="connsiteY174" fmla="*/ 391780 h 5143499"/>
              <a:gd name="connsiteX175" fmla="*/ 3868792 w 4564062"/>
              <a:gd name="connsiteY175" fmla="*/ 401213 h 5143499"/>
              <a:gd name="connsiteX176" fmla="*/ 3876239 w 4564062"/>
              <a:gd name="connsiteY176" fmla="*/ 401213 h 5143499"/>
              <a:gd name="connsiteX177" fmla="*/ 3883686 w 4564062"/>
              <a:gd name="connsiteY177" fmla="*/ 401213 h 5143499"/>
              <a:gd name="connsiteX178" fmla="*/ 3883686 w 4564062"/>
              <a:gd name="connsiteY178" fmla="*/ 417517 h 5143499"/>
              <a:gd name="connsiteX179" fmla="*/ 3883686 w 4564062"/>
              <a:gd name="connsiteY179" fmla="*/ 433821 h 5143499"/>
              <a:gd name="connsiteX180" fmla="*/ 3880604 w 4564062"/>
              <a:gd name="connsiteY180" fmla="*/ 434498 h 5143499"/>
              <a:gd name="connsiteX181" fmla="*/ 3871916 w 4564062"/>
              <a:gd name="connsiteY181" fmla="*/ 434485 h 5143499"/>
              <a:gd name="connsiteX182" fmla="*/ 3843251 w 4564062"/>
              <a:gd name="connsiteY182" fmla="*/ 384333 h 5143499"/>
              <a:gd name="connsiteX183" fmla="*/ 3852862 w 4564062"/>
              <a:gd name="connsiteY183" fmla="*/ 354494 h 5143499"/>
              <a:gd name="connsiteX184" fmla="*/ 3893119 w 4564062"/>
              <a:gd name="connsiteY184" fmla="*/ 348079 h 5143499"/>
              <a:gd name="connsiteX185" fmla="*/ 3907306 w 4564062"/>
              <a:gd name="connsiteY185" fmla="*/ 340892 h 5143499"/>
              <a:gd name="connsiteX186" fmla="*/ 3907020 w 4564062"/>
              <a:gd name="connsiteY186" fmla="*/ 332204 h 5143499"/>
              <a:gd name="connsiteX187" fmla="*/ 3898084 w 4564062"/>
              <a:gd name="connsiteY187" fmla="*/ 331039 h 5143499"/>
              <a:gd name="connsiteX188" fmla="*/ 3876609 w 4564062"/>
              <a:gd name="connsiteY188" fmla="*/ 329857 h 5143499"/>
              <a:gd name="connsiteX189" fmla="*/ 4038770 w 4564062"/>
              <a:gd name="connsiteY189" fmla="*/ 329847 h 5143499"/>
              <a:gd name="connsiteX190" fmla="*/ 4034113 w 4564062"/>
              <a:gd name="connsiteY190" fmla="*/ 329966 h 5143499"/>
              <a:gd name="connsiteX191" fmla="*/ 3989964 w 4564062"/>
              <a:gd name="connsiteY191" fmla="*/ 389415 h 5143499"/>
              <a:gd name="connsiteX192" fmla="*/ 4027652 w 4564062"/>
              <a:gd name="connsiteY192" fmla="*/ 449891 h 5143499"/>
              <a:gd name="connsiteX193" fmla="*/ 4070222 w 4564062"/>
              <a:gd name="connsiteY193" fmla="*/ 440365 h 5143499"/>
              <a:gd name="connsiteX194" fmla="*/ 4085372 w 4564062"/>
              <a:gd name="connsiteY194" fmla="*/ 389395 h 5143499"/>
              <a:gd name="connsiteX195" fmla="*/ 4063049 w 4564062"/>
              <a:gd name="connsiteY195" fmla="*/ 334696 h 5143499"/>
              <a:gd name="connsiteX196" fmla="*/ 4038770 w 4564062"/>
              <a:gd name="connsiteY196" fmla="*/ 329847 h 5143499"/>
              <a:gd name="connsiteX197" fmla="*/ 3421237 w 4564062"/>
              <a:gd name="connsiteY197" fmla="*/ 302442 h 5143499"/>
              <a:gd name="connsiteX198" fmla="*/ 3430567 w 4564062"/>
              <a:gd name="connsiteY198" fmla="*/ 311772 h 5143499"/>
              <a:gd name="connsiteX199" fmla="*/ 3421237 w 4564062"/>
              <a:gd name="connsiteY199" fmla="*/ 321102 h 5143499"/>
              <a:gd name="connsiteX200" fmla="*/ 3411907 w 4564062"/>
              <a:gd name="connsiteY200" fmla="*/ 311772 h 5143499"/>
              <a:gd name="connsiteX201" fmla="*/ 3421237 w 4564062"/>
              <a:gd name="connsiteY201" fmla="*/ 302442 h 5143499"/>
              <a:gd name="connsiteX202" fmla="*/ 3513544 w 4564062"/>
              <a:gd name="connsiteY202" fmla="*/ 292535 h 5143499"/>
              <a:gd name="connsiteX203" fmla="*/ 3534534 w 4564062"/>
              <a:gd name="connsiteY203" fmla="*/ 313525 h 5143499"/>
              <a:gd name="connsiteX204" fmla="*/ 3513544 w 4564062"/>
              <a:gd name="connsiteY204" fmla="*/ 334515 h 5143499"/>
              <a:gd name="connsiteX205" fmla="*/ 3492554 w 4564062"/>
              <a:gd name="connsiteY205" fmla="*/ 313525 h 5143499"/>
              <a:gd name="connsiteX206" fmla="*/ 3513544 w 4564062"/>
              <a:gd name="connsiteY206" fmla="*/ 292535 h 5143499"/>
              <a:gd name="connsiteX207" fmla="*/ 3513544 w 4564062"/>
              <a:gd name="connsiteY207" fmla="*/ 268511 h 5143499"/>
              <a:gd name="connsiteX208" fmla="*/ 3468530 w 4564062"/>
              <a:gd name="connsiteY208" fmla="*/ 313525 h 5143499"/>
              <a:gd name="connsiteX209" fmla="*/ 3513544 w 4564062"/>
              <a:gd name="connsiteY209" fmla="*/ 358539 h 5143499"/>
              <a:gd name="connsiteX210" fmla="*/ 3558558 w 4564062"/>
              <a:gd name="connsiteY210" fmla="*/ 313525 h 5143499"/>
              <a:gd name="connsiteX211" fmla="*/ 3513544 w 4564062"/>
              <a:gd name="connsiteY211" fmla="*/ 268511 h 5143499"/>
              <a:gd name="connsiteX212" fmla="*/ 3421237 w 4564062"/>
              <a:gd name="connsiteY212" fmla="*/ 266758 h 5143499"/>
              <a:gd name="connsiteX213" fmla="*/ 3376223 w 4564062"/>
              <a:gd name="connsiteY213" fmla="*/ 311772 h 5143499"/>
              <a:gd name="connsiteX214" fmla="*/ 3421237 w 4564062"/>
              <a:gd name="connsiteY214" fmla="*/ 356786 h 5143499"/>
              <a:gd name="connsiteX215" fmla="*/ 3466251 w 4564062"/>
              <a:gd name="connsiteY215" fmla="*/ 311772 h 5143499"/>
              <a:gd name="connsiteX216" fmla="*/ 3421237 w 4564062"/>
              <a:gd name="connsiteY216" fmla="*/ 266758 h 5143499"/>
              <a:gd name="connsiteX217" fmla="*/ 3772512 w 4564062"/>
              <a:gd name="connsiteY217" fmla="*/ 201648 h 5143499"/>
              <a:gd name="connsiteX218" fmla="*/ 3780569 w 4564062"/>
              <a:gd name="connsiteY218" fmla="*/ 225961 h 5143499"/>
              <a:gd name="connsiteX219" fmla="*/ 3788099 w 4564062"/>
              <a:gd name="connsiteY219" fmla="*/ 250289 h 5143499"/>
              <a:gd name="connsiteX220" fmla="*/ 3773224 w 4564062"/>
              <a:gd name="connsiteY220" fmla="*/ 250289 h 5143499"/>
              <a:gd name="connsiteX221" fmla="*/ 3758346 w 4564062"/>
              <a:gd name="connsiteY221" fmla="*/ 250289 h 5143499"/>
              <a:gd name="connsiteX222" fmla="*/ 3758910 w 4564062"/>
              <a:gd name="connsiteY222" fmla="*/ 248054 h 5143499"/>
              <a:gd name="connsiteX223" fmla="*/ 3772512 w 4564062"/>
              <a:gd name="connsiteY223" fmla="*/ 201648 h 5143499"/>
              <a:gd name="connsiteX224" fmla="*/ 3639428 w 4564062"/>
              <a:gd name="connsiteY224" fmla="*/ 194685 h 5143499"/>
              <a:gd name="connsiteX225" fmla="*/ 3647820 w 4564062"/>
              <a:gd name="connsiteY225" fmla="*/ 194685 h 5143499"/>
              <a:gd name="connsiteX226" fmla="*/ 3677496 w 4564062"/>
              <a:gd name="connsiteY226" fmla="*/ 204696 h 5143499"/>
              <a:gd name="connsiteX227" fmla="*/ 3685159 w 4564062"/>
              <a:gd name="connsiteY227" fmla="*/ 227005 h 5143499"/>
              <a:gd name="connsiteX228" fmla="*/ 3668747 w 4564062"/>
              <a:gd name="connsiteY228" fmla="*/ 276046 h 5143499"/>
              <a:gd name="connsiteX229" fmla="*/ 3651620 w 4564062"/>
              <a:gd name="connsiteY229" fmla="*/ 278936 h 5143499"/>
              <a:gd name="connsiteX230" fmla="*/ 3639428 w 4564062"/>
              <a:gd name="connsiteY230" fmla="*/ 279288 h 5143499"/>
              <a:gd name="connsiteX231" fmla="*/ 3639428 w 4564062"/>
              <a:gd name="connsiteY231" fmla="*/ 236985 h 5143499"/>
              <a:gd name="connsiteX232" fmla="*/ 3421237 w 4564062"/>
              <a:gd name="connsiteY232" fmla="*/ 186488 h 5143499"/>
              <a:gd name="connsiteX233" fmla="*/ 3455188 w 4564062"/>
              <a:gd name="connsiteY233" fmla="*/ 220439 h 5143499"/>
              <a:gd name="connsiteX234" fmla="*/ 3421237 w 4564062"/>
              <a:gd name="connsiteY234" fmla="*/ 254390 h 5143499"/>
              <a:gd name="connsiteX235" fmla="*/ 3387286 w 4564062"/>
              <a:gd name="connsiteY235" fmla="*/ 220439 h 5143499"/>
              <a:gd name="connsiteX236" fmla="*/ 3421237 w 4564062"/>
              <a:gd name="connsiteY236" fmla="*/ 186488 h 5143499"/>
              <a:gd name="connsiteX237" fmla="*/ 3614607 w 4564062"/>
              <a:gd name="connsiteY237" fmla="*/ 178798 h 5143499"/>
              <a:gd name="connsiteX238" fmla="*/ 3614607 w 4564062"/>
              <a:gd name="connsiteY238" fmla="*/ 236940 h 5143499"/>
              <a:gd name="connsiteX239" fmla="*/ 3614607 w 4564062"/>
              <a:gd name="connsiteY239" fmla="*/ 295079 h 5143499"/>
              <a:gd name="connsiteX240" fmla="*/ 3643648 w 4564062"/>
              <a:gd name="connsiteY240" fmla="*/ 294776 h 5143499"/>
              <a:gd name="connsiteX241" fmla="*/ 3672692 w 4564062"/>
              <a:gd name="connsiteY241" fmla="*/ 294472 h 5143499"/>
              <a:gd name="connsiteX242" fmla="*/ 3680491 w 4564062"/>
              <a:gd name="connsiteY242" fmla="*/ 290748 h 5143499"/>
              <a:gd name="connsiteX243" fmla="*/ 3708486 w 4564062"/>
              <a:gd name="connsiteY243" fmla="*/ 255252 h 5143499"/>
              <a:gd name="connsiteX244" fmla="*/ 3709572 w 4564062"/>
              <a:gd name="connsiteY244" fmla="*/ 221549 h 5143499"/>
              <a:gd name="connsiteX245" fmla="*/ 3671314 w 4564062"/>
              <a:gd name="connsiteY245" fmla="*/ 179790 h 5143499"/>
              <a:gd name="connsiteX246" fmla="*/ 3640287 w 4564062"/>
              <a:gd name="connsiteY246" fmla="*/ 178798 h 5143499"/>
              <a:gd name="connsiteX247" fmla="*/ 4068368 w 4564062"/>
              <a:gd name="connsiteY247" fmla="*/ 178797 h 5143499"/>
              <a:gd name="connsiteX248" fmla="*/ 4068368 w 4564062"/>
              <a:gd name="connsiteY248" fmla="*/ 236883 h 5143499"/>
              <a:gd name="connsiteX249" fmla="*/ 4068369 w 4564062"/>
              <a:gd name="connsiteY249" fmla="*/ 294969 h 5143499"/>
              <a:gd name="connsiteX250" fmla="*/ 4080765 w 4564062"/>
              <a:gd name="connsiteY250" fmla="*/ 294969 h 5143499"/>
              <a:gd name="connsiteX251" fmla="*/ 4093160 w 4564062"/>
              <a:gd name="connsiteY251" fmla="*/ 294969 h 5143499"/>
              <a:gd name="connsiteX252" fmla="*/ 4093424 w 4564062"/>
              <a:gd name="connsiteY252" fmla="*/ 267805 h 5143499"/>
              <a:gd name="connsiteX253" fmla="*/ 4093688 w 4564062"/>
              <a:gd name="connsiteY253" fmla="*/ 240641 h 5143499"/>
              <a:gd name="connsiteX254" fmla="*/ 4112917 w 4564062"/>
              <a:gd name="connsiteY254" fmla="*/ 267805 h 5143499"/>
              <a:gd name="connsiteX255" fmla="*/ 4132145 w 4564062"/>
              <a:gd name="connsiteY255" fmla="*/ 294969 h 5143499"/>
              <a:gd name="connsiteX256" fmla="*/ 4147389 w 4564062"/>
              <a:gd name="connsiteY256" fmla="*/ 294969 h 5143499"/>
              <a:gd name="connsiteX257" fmla="*/ 4162634 w 4564062"/>
              <a:gd name="connsiteY257" fmla="*/ 294969 h 5143499"/>
              <a:gd name="connsiteX258" fmla="*/ 4140916 w 4564062"/>
              <a:gd name="connsiteY258" fmla="*/ 265449 h 5143499"/>
              <a:gd name="connsiteX259" fmla="*/ 4119198 w 4564062"/>
              <a:gd name="connsiteY259" fmla="*/ 235929 h 5143499"/>
              <a:gd name="connsiteX260" fmla="*/ 4120947 w 4564062"/>
              <a:gd name="connsiteY260" fmla="*/ 233428 h 5143499"/>
              <a:gd name="connsiteX261" fmla="*/ 4155746 w 4564062"/>
              <a:gd name="connsiteY261" fmla="*/ 179267 h 5143499"/>
              <a:gd name="connsiteX262" fmla="*/ 4141931 w 4564062"/>
              <a:gd name="connsiteY262" fmla="*/ 178797 h 5143499"/>
              <a:gd name="connsiteX263" fmla="*/ 4128117 w 4564062"/>
              <a:gd name="connsiteY263" fmla="*/ 178797 h 5143499"/>
              <a:gd name="connsiteX264" fmla="*/ 4110903 w 4564062"/>
              <a:gd name="connsiteY264" fmla="*/ 206605 h 5143499"/>
              <a:gd name="connsiteX265" fmla="*/ 4093688 w 4564062"/>
              <a:gd name="connsiteY265" fmla="*/ 234413 h 5143499"/>
              <a:gd name="connsiteX266" fmla="*/ 4093424 w 4564062"/>
              <a:gd name="connsiteY266" fmla="*/ 206605 h 5143499"/>
              <a:gd name="connsiteX267" fmla="*/ 4093160 w 4564062"/>
              <a:gd name="connsiteY267" fmla="*/ 178797 h 5143499"/>
              <a:gd name="connsiteX268" fmla="*/ 4080764 w 4564062"/>
              <a:gd name="connsiteY268" fmla="*/ 178797 h 5143499"/>
              <a:gd name="connsiteX269" fmla="*/ 4182554 w 4564062"/>
              <a:gd name="connsiteY269" fmla="*/ 178797 h 5143499"/>
              <a:gd name="connsiteX270" fmla="*/ 4182554 w 4564062"/>
              <a:gd name="connsiteY270" fmla="*/ 236883 h 5143499"/>
              <a:gd name="connsiteX271" fmla="*/ 4182554 w 4564062"/>
              <a:gd name="connsiteY271" fmla="*/ 294969 h 5143499"/>
              <a:gd name="connsiteX272" fmla="*/ 4219292 w 4564062"/>
              <a:gd name="connsiteY272" fmla="*/ 294969 h 5143499"/>
              <a:gd name="connsiteX273" fmla="*/ 4256030 w 4564062"/>
              <a:gd name="connsiteY273" fmla="*/ 294969 h 5143499"/>
              <a:gd name="connsiteX274" fmla="*/ 4256030 w 4564062"/>
              <a:gd name="connsiteY274" fmla="*/ 287026 h 5143499"/>
              <a:gd name="connsiteX275" fmla="*/ 4256030 w 4564062"/>
              <a:gd name="connsiteY275" fmla="*/ 279082 h 5143499"/>
              <a:gd name="connsiteX276" fmla="*/ 4231704 w 4564062"/>
              <a:gd name="connsiteY276" fmla="*/ 279082 h 5143499"/>
              <a:gd name="connsiteX277" fmla="*/ 4207377 w 4564062"/>
              <a:gd name="connsiteY277" fmla="*/ 279082 h 5143499"/>
              <a:gd name="connsiteX278" fmla="*/ 4207377 w 4564062"/>
              <a:gd name="connsiteY278" fmla="*/ 260713 h 5143499"/>
              <a:gd name="connsiteX279" fmla="*/ 4207377 w 4564062"/>
              <a:gd name="connsiteY279" fmla="*/ 242344 h 5143499"/>
              <a:gd name="connsiteX280" fmla="*/ 4225746 w 4564062"/>
              <a:gd name="connsiteY280" fmla="*/ 242344 h 5143499"/>
              <a:gd name="connsiteX281" fmla="*/ 4244115 w 4564062"/>
              <a:gd name="connsiteY281" fmla="*/ 242344 h 5143499"/>
              <a:gd name="connsiteX282" fmla="*/ 4244115 w 4564062"/>
              <a:gd name="connsiteY282" fmla="*/ 233904 h 5143499"/>
              <a:gd name="connsiteX283" fmla="*/ 4244115 w 4564062"/>
              <a:gd name="connsiteY283" fmla="*/ 225465 h 5143499"/>
              <a:gd name="connsiteX284" fmla="*/ 4225746 w 4564062"/>
              <a:gd name="connsiteY284" fmla="*/ 225465 h 5143499"/>
              <a:gd name="connsiteX285" fmla="*/ 4207377 w 4564062"/>
              <a:gd name="connsiteY285" fmla="*/ 225465 h 5143499"/>
              <a:gd name="connsiteX286" fmla="*/ 4207377 w 4564062"/>
              <a:gd name="connsiteY286" fmla="*/ 210571 h 5143499"/>
              <a:gd name="connsiteX287" fmla="*/ 4207377 w 4564062"/>
              <a:gd name="connsiteY287" fmla="*/ 195677 h 5143499"/>
              <a:gd name="connsiteX288" fmla="*/ 4231207 w 4564062"/>
              <a:gd name="connsiteY288" fmla="*/ 195677 h 5143499"/>
              <a:gd name="connsiteX289" fmla="*/ 4255037 w 4564062"/>
              <a:gd name="connsiteY289" fmla="*/ 195677 h 5143499"/>
              <a:gd name="connsiteX290" fmla="*/ 4255037 w 4564062"/>
              <a:gd name="connsiteY290" fmla="*/ 187237 h 5143499"/>
              <a:gd name="connsiteX291" fmla="*/ 4255037 w 4564062"/>
              <a:gd name="connsiteY291" fmla="*/ 178797 h 5143499"/>
              <a:gd name="connsiteX292" fmla="*/ 4218796 w 4564062"/>
              <a:gd name="connsiteY292" fmla="*/ 178797 h 5143499"/>
              <a:gd name="connsiteX293" fmla="*/ 3788116 w 4564062"/>
              <a:gd name="connsiteY293" fmla="*/ 178747 h 5143499"/>
              <a:gd name="connsiteX294" fmla="*/ 3773181 w 4564062"/>
              <a:gd name="connsiteY294" fmla="*/ 179022 h 5143499"/>
              <a:gd name="connsiteX295" fmla="*/ 3758247 w 4564062"/>
              <a:gd name="connsiteY295" fmla="*/ 179294 h 5143499"/>
              <a:gd name="connsiteX296" fmla="*/ 3739540 w 4564062"/>
              <a:gd name="connsiteY296" fmla="*/ 235394 h 5143499"/>
              <a:gd name="connsiteX297" fmla="*/ 3720278 w 4564062"/>
              <a:gd name="connsiteY297" fmla="*/ 293233 h 5143499"/>
              <a:gd name="connsiteX298" fmla="*/ 3732473 w 4564062"/>
              <a:gd name="connsiteY298" fmla="*/ 294971 h 5143499"/>
              <a:gd name="connsiteX299" fmla="*/ 3745224 w 4564062"/>
              <a:gd name="connsiteY299" fmla="*/ 294971 h 5143499"/>
              <a:gd name="connsiteX300" fmla="*/ 3749171 w 4564062"/>
              <a:gd name="connsiteY300" fmla="*/ 281055 h 5143499"/>
              <a:gd name="connsiteX301" fmla="*/ 3753116 w 4564062"/>
              <a:gd name="connsiteY301" fmla="*/ 267138 h 5143499"/>
              <a:gd name="connsiteX302" fmla="*/ 3773340 w 4564062"/>
              <a:gd name="connsiteY302" fmla="*/ 267402 h 5143499"/>
              <a:gd name="connsiteX303" fmla="*/ 3793561 w 4564062"/>
              <a:gd name="connsiteY303" fmla="*/ 267666 h 5143499"/>
              <a:gd name="connsiteX304" fmla="*/ 3797725 w 4564062"/>
              <a:gd name="connsiteY304" fmla="*/ 281069 h 5143499"/>
              <a:gd name="connsiteX305" fmla="*/ 3801891 w 4564062"/>
              <a:gd name="connsiteY305" fmla="*/ 294472 h 5143499"/>
              <a:gd name="connsiteX306" fmla="*/ 3814491 w 4564062"/>
              <a:gd name="connsiteY306" fmla="*/ 294750 h 5143499"/>
              <a:gd name="connsiteX307" fmla="*/ 3827089 w 4564062"/>
              <a:gd name="connsiteY307" fmla="*/ 294231 h 5143499"/>
              <a:gd name="connsiteX308" fmla="*/ 3794687 w 4564062"/>
              <a:gd name="connsiteY308" fmla="*/ 197887 h 5143499"/>
              <a:gd name="connsiteX309" fmla="*/ 3847941 w 4564062"/>
              <a:gd name="connsiteY309" fmla="*/ 178742 h 5143499"/>
              <a:gd name="connsiteX310" fmla="*/ 3847941 w 4564062"/>
              <a:gd name="connsiteY310" fmla="*/ 236855 h 5143499"/>
              <a:gd name="connsiteX311" fmla="*/ 3847941 w 4564062"/>
              <a:gd name="connsiteY311" fmla="*/ 294969 h 5143499"/>
              <a:gd name="connsiteX312" fmla="*/ 3858853 w 4564062"/>
              <a:gd name="connsiteY312" fmla="*/ 294969 h 5143499"/>
              <a:gd name="connsiteX313" fmla="*/ 3869764 w 4564062"/>
              <a:gd name="connsiteY313" fmla="*/ 294969 h 5143499"/>
              <a:gd name="connsiteX314" fmla="*/ 3870023 w 4564062"/>
              <a:gd name="connsiteY314" fmla="*/ 254131 h 5143499"/>
              <a:gd name="connsiteX315" fmla="*/ 3870282 w 4564062"/>
              <a:gd name="connsiteY315" fmla="*/ 213294 h 5143499"/>
              <a:gd name="connsiteX316" fmla="*/ 3893173 w 4564062"/>
              <a:gd name="connsiteY316" fmla="*/ 253883 h 5143499"/>
              <a:gd name="connsiteX317" fmla="*/ 3916064 w 4564062"/>
              <a:gd name="connsiteY317" fmla="*/ 294473 h 5143499"/>
              <a:gd name="connsiteX318" fmla="*/ 3928670 w 4564062"/>
              <a:gd name="connsiteY318" fmla="*/ 294751 h 5143499"/>
              <a:gd name="connsiteX319" fmla="*/ 3941276 w 4564062"/>
              <a:gd name="connsiteY319" fmla="*/ 295029 h 5143499"/>
              <a:gd name="connsiteX320" fmla="*/ 3941276 w 4564062"/>
              <a:gd name="connsiteY320" fmla="*/ 236913 h 5143499"/>
              <a:gd name="connsiteX321" fmla="*/ 3941276 w 4564062"/>
              <a:gd name="connsiteY321" fmla="*/ 178798 h 5143499"/>
              <a:gd name="connsiteX322" fmla="*/ 3929869 w 4564062"/>
              <a:gd name="connsiteY322" fmla="*/ 178798 h 5143499"/>
              <a:gd name="connsiteX323" fmla="*/ 3918462 w 4564062"/>
              <a:gd name="connsiteY323" fmla="*/ 178798 h 5143499"/>
              <a:gd name="connsiteX324" fmla="*/ 3918203 w 4564062"/>
              <a:gd name="connsiteY324" fmla="*/ 217228 h 5143499"/>
              <a:gd name="connsiteX325" fmla="*/ 3917943 w 4564062"/>
              <a:gd name="connsiteY325" fmla="*/ 255659 h 5143499"/>
              <a:gd name="connsiteX326" fmla="*/ 3896552 w 4564062"/>
              <a:gd name="connsiteY326" fmla="*/ 217476 h 5143499"/>
              <a:gd name="connsiteX327" fmla="*/ 3875161 w 4564062"/>
              <a:gd name="connsiteY327" fmla="*/ 179294 h 5143499"/>
              <a:gd name="connsiteX328" fmla="*/ 3861551 w 4564062"/>
              <a:gd name="connsiteY328" fmla="*/ 179018 h 5143499"/>
              <a:gd name="connsiteX329" fmla="*/ 4010876 w 4564062"/>
              <a:gd name="connsiteY329" fmla="*/ 176963 h 5143499"/>
              <a:gd name="connsiteX330" fmla="*/ 3995369 w 4564062"/>
              <a:gd name="connsiteY330" fmla="*/ 177893 h 5143499"/>
              <a:gd name="connsiteX331" fmla="*/ 3969496 w 4564062"/>
              <a:gd name="connsiteY331" fmla="*/ 197895 h 5143499"/>
              <a:gd name="connsiteX332" fmla="*/ 3967863 w 4564062"/>
              <a:gd name="connsiteY332" fmla="*/ 210179 h 5143499"/>
              <a:gd name="connsiteX333" fmla="*/ 3993758 w 4564062"/>
              <a:gd name="connsiteY333" fmla="*/ 241821 h 5143499"/>
              <a:gd name="connsiteX334" fmla="*/ 4014798 w 4564062"/>
              <a:gd name="connsiteY334" fmla="*/ 257833 h 5143499"/>
              <a:gd name="connsiteX335" fmla="*/ 4014074 w 4564062"/>
              <a:gd name="connsiteY335" fmla="*/ 274937 h 5143499"/>
              <a:gd name="connsiteX336" fmla="*/ 3969784 w 4564062"/>
              <a:gd name="connsiteY336" fmla="*/ 275379 h 5143499"/>
              <a:gd name="connsiteX337" fmla="*/ 3968295 w 4564062"/>
              <a:gd name="connsiteY337" fmla="*/ 284624 h 5143499"/>
              <a:gd name="connsiteX338" fmla="*/ 3968580 w 4564062"/>
              <a:gd name="connsiteY338" fmla="*/ 294388 h 5143499"/>
              <a:gd name="connsiteX339" fmla="*/ 3972508 w 4564062"/>
              <a:gd name="connsiteY339" fmla="*/ 295202 h 5143499"/>
              <a:gd name="connsiteX340" fmla="*/ 3982933 w 4564062"/>
              <a:gd name="connsiteY340" fmla="*/ 296857 h 5143499"/>
              <a:gd name="connsiteX341" fmla="*/ 4038732 w 4564062"/>
              <a:gd name="connsiteY341" fmla="*/ 277886 h 5143499"/>
              <a:gd name="connsiteX342" fmla="*/ 4039744 w 4564062"/>
              <a:gd name="connsiteY342" fmla="*/ 248953 h 5143499"/>
              <a:gd name="connsiteX343" fmla="*/ 4011772 w 4564062"/>
              <a:gd name="connsiteY343" fmla="*/ 224953 h 5143499"/>
              <a:gd name="connsiteX344" fmla="*/ 3991917 w 4564062"/>
              <a:gd name="connsiteY344" fmla="*/ 204786 h 5143499"/>
              <a:gd name="connsiteX345" fmla="*/ 4001934 w 4564062"/>
              <a:gd name="connsiteY345" fmla="*/ 193655 h 5143499"/>
              <a:gd name="connsiteX346" fmla="*/ 4027659 w 4564062"/>
              <a:gd name="connsiteY346" fmla="*/ 195615 h 5143499"/>
              <a:gd name="connsiteX347" fmla="*/ 4034896 w 4564062"/>
              <a:gd name="connsiteY347" fmla="*/ 197651 h 5143499"/>
              <a:gd name="connsiteX348" fmla="*/ 4035392 w 4564062"/>
              <a:gd name="connsiteY348" fmla="*/ 188975 h 5143499"/>
              <a:gd name="connsiteX349" fmla="*/ 4035106 w 4564062"/>
              <a:gd name="connsiteY349" fmla="*/ 180287 h 5143499"/>
              <a:gd name="connsiteX350" fmla="*/ 4027163 w 4564062"/>
              <a:gd name="connsiteY350" fmla="*/ 178633 h 5143499"/>
              <a:gd name="connsiteX351" fmla="*/ 4010876 w 4564062"/>
              <a:gd name="connsiteY351" fmla="*/ 176963 h 5143499"/>
              <a:gd name="connsiteX352" fmla="*/ 3421237 w 4564062"/>
              <a:gd name="connsiteY352" fmla="*/ 175425 h 5143499"/>
              <a:gd name="connsiteX353" fmla="*/ 3376223 w 4564062"/>
              <a:gd name="connsiteY353" fmla="*/ 220439 h 5143499"/>
              <a:gd name="connsiteX354" fmla="*/ 3421237 w 4564062"/>
              <a:gd name="connsiteY354" fmla="*/ 265453 h 5143499"/>
              <a:gd name="connsiteX355" fmla="*/ 3466251 w 4564062"/>
              <a:gd name="connsiteY355" fmla="*/ 220439 h 5143499"/>
              <a:gd name="connsiteX356" fmla="*/ 3421237 w 4564062"/>
              <a:gd name="connsiteY356" fmla="*/ 175425 h 5143499"/>
              <a:gd name="connsiteX357" fmla="*/ 0 w 4564062"/>
              <a:gd name="connsiteY357" fmla="*/ 0 h 5143499"/>
              <a:gd name="connsiteX358" fmla="*/ 4564062 w 4564062"/>
              <a:gd name="connsiteY358" fmla="*/ 0 h 5143499"/>
              <a:gd name="connsiteX359" fmla="*/ 4564062 w 4564062"/>
              <a:gd name="connsiteY359" fmla="*/ 5143499 h 5143499"/>
              <a:gd name="connsiteX360" fmla="*/ 0 w 4564062"/>
              <a:gd name="connsiteY360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</a:cxnLst>
            <a:rect l="l" t="t" r="r" b="b"/>
            <a:pathLst>
              <a:path w="4564062" h="5143499">
                <a:moveTo>
                  <a:pt x="3421237" y="377170"/>
                </a:moveTo>
                <a:cubicBezTo>
                  <a:pt x="3436292" y="377170"/>
                  <a:pt x="3448497" y="389375"/>
                  <a:pt x="3448497" y="404430"/>
                </a:cubicBezTo>
                <a:cubicBezTo>
                  <a:pt x="3448497" y="419485"/>
                  <a:pt x="3436292" y="431690"/>
                  <a:pt x="3421237" y="431690"/>
                </a:cubicBezTo>
                <a:cubicBezTo>
                  <a:pt x="3406182" y="431690"/>
                  <a:pt x="3393977" y="419485"/>
                  <a:pt x="3393977" y="404430"/>
                </a:cubicBezTo>
                <a:cubicBezTo>
                  <a:pt x="3393977" y="389375"/>
                  <a:pt x="3406182" y="377170"/>
                  <a:pt x="3421237" y="377170"/>
                </a:cubicBezTo>
                <a:close/>
                <a:moveTo>
                  <a:pt x="3513544" y="365955"/>
                </a:moveTo>
                <a:cubicBezTo>
                  <a:pt x="3534793" y="365955"/>
                  <a:pt x="3552019" y="383181"/>
                  <a:pt x="3552019" y="404430"/>
                </a:cubicBezTo>
                <a:cubicBezTo>
                  <a:pt x="3552019" y="425679"/>
                  <a:pt x="3534793" y="442905"/>
                  <a:pt x="3513544" y="442905"/>
                </a:cubicBezTo>
                <a:cubicBezTo>
                  <a:pt x="3492295" y="442905"/>
                  <a:pt x="3475069" y="425679"/>
                  <a:pt x="3475069" y="404430"/>
                </a:cubicBezTo>
                <a:cubicBezTo>
                  <a:pt x="3475069" y="383181"/>
                  <a:pt x="3492295" y="365955"/>
                  <a:pt x="3513544" y="365955"/>
                </a:cubicBezTo>
                <a:close/>
                <a:moveTo>
                  <a:pt x="3421237" y="359416"/>
                </a:moveTo>
                <a:cubicBezTo>
                  <a:pt x="3396376" y="359416"/>
                  <a:pt x="3376223" y="379569"/>
                  <a:pt x="3376223" y="404430"/>
                </a:cubicBezTo>
                <a:cubicBezTo>
                  <a:pt x="3376223" y="429291"/>
                  <a:pt x="3396376" y="449444"/>
                  <a:pt x="3421237" y="449444"/>
                </a:cubicBezTo>
                <a:cubicBezTo>
                  <a:pt x="3446098" y="449444"/>
                  <a:pt x="3466251" y="429291"/>
                  <a:pt x="3466251" y="404430"/>
                </a:cubicBezTo>
                <a:cubicBezTo>
                  <a:pt x="3466251" y="379569"/>
                  <a:pt x="3446098" y="359416"/>
                  <a:pt x="3421237" y="359416"/>
                </a:cubicBezTo>
                <a:close/>
                <a:moveTo>
                  <a:pt x="3513544" y="359416"/>
                </a:moveTo>
                <a:cubicBezTo>
                  <a:pt x="3488683" y="359416"/>
                  <a:pt x="3468530" y="379569"/>
                  <a:pt x="3468530" y="404430"/>
                </a:cubicBezTo>
                <a:cubicBezTo>
                  <a:pt x="3468530" y="429291"/>
                  <a:pt x="3488683" y="449444"/>
                  <a:pt x="3513544" y="449444"/>
                </a:cubicBezTo>
                <a:cubicBezTo>
                  <a:pt x="3538405" y="449444"/>
                  <a:pt x="3558558" y="429291"/>
                  <a:pt x="3558558" y="404430"/>
                </a:cubicBezTo>
                <a:cubicBezTo>
                  <a:pt x="3558558" y="379569"/>
                  <a:pt x="3538405" y="359416"/>
                  <a:pt x="3513544" y="359416"/>
                </a:cubicBezTo>
                <a:close/>
                <a:moveTo>
                  <a:pt x="3639428" y="347595"/>
                </a:moveTo>
                <a:lnTo>
                  <a:pt x="3653427" y="347595"/>
                </a:lnTo>
                <a:cubicBezTo>
                  <a:pt x="3664118" y="347595"/>
                  <a:pt x="3668206" y="347964"/>
                  <a:pt x="3670727" y="349160"/>
                </a:cubicBezTo>
                <a:cubicBezTo>
                  <a:pt x="3675517" y="351433"/>
                  <a:pt x="3677624" y="356395"/>
                  <a:pt x="3677641" y="365467"/>
                </a:cubicBezTo>
                <a:cubicBezTo>
                  <a:pt x="3677660" y="373949"/>
                  <a:pt x="3675542" y="379369"/>
                  <a:pt x="3670883" y="382779"/>
                </a:cubicBezTo>
                <a:cubicBezTo>
                  <a:pt x="3668422" y="384579"/>
                  <a:pt x="3666343" y="384870"/>
                  <a:pt x="3653756" y="385169"/>
                </a:cubicBezTo>
                <a:lnTo>
                  <a:pt x="3639428" y="385512"/>
                </a:lnTo>
                <a:lnTo>
                  <a:pt x="3639428" y="366553"/>
                </a:lnTo>
                <a:close/>
                <a:moveTo>
                  <a:pt x="4362271" y="347593"/>
                </a:moveTo>
                <a:lnTo>
                  <a:pt x="4376421" y="347608"/>
                </a:lnTo>
                <a:cubicBezTo>
                  <a:pt x="4391718" y="347624"/>
                  <a:pt x="4393935" y="348182"/>
                  <a:pt x="4397425" y="352880"/>
                </a:cubicBezTo>
                <a:cubicBezTo>
                  <a:pt x="4399054" y="355074"/>
                  <a:pt x="4399582" y="357474"/>
                  <a:pt x="4399852" y="363935"/>
                </a:cubicBezTo>
                <a:cubicBezTo>
                  <a:pt x="4400317" y="375026"/>
                  <a:pt x="4398046" y="380538"/>
                  <a:pt x="4391855" y="383348"/>
                </a:cubicBezTo>
                <a:lnTo>
                  <a:pt x="4391855" y="383345"/>
                </a:lnTo>
                <a:cubicBezTo>
                  <a:pt x="4388354" y="384934"/>
                  <a:pt x="4385327" y="385284"/>
                  <a:pt x="4374932" y="385302"/>
                </a:cubicBezTo>
                <a:lnTo>
                  <a:pt x="4362271" y="385325"/>
                </a:lnTo>
                <a:lnTo>
                  <a:pt x="4362271" y="366459"/>
                </a:lnTo>
                <a:close/>
                <a:moveTo>
                  <a:pt x="4038225" y="345385"/>
                </a:moveTo>
                <a:cubicBezTo>
                  <a:pt x="4049082" y="345340"/>
                  <a:pt x="4054812" y="350185"/>
                  <a:pt x="4057933" y="362050"/>
                </a:cubicBezTo>
                <a:cubicBezTo>
                  <a:pt x="4061363" y="375087"/>
                  <a:pt x="4060780" y="410221"/>
                  <a:pt x="4056955" y="421063"/>
                </a:cubicBezTo>
                <a:cubicBezTo>
                  <a:pt x="4055265" y="425852"/>
                  <a:pt x="4051510" y="430387"/>
                  <a:pt x="4047505" y="432481"/>
                </a:cubicBezTo>
                <a:cubicBezTo>
                  <a:pt x="4043497" y="434576"/>
                  <a:pt x="4036537" y="435034"/>
                  <a:pt x="4031172" y="433553"/>
                </a:cubicBezTo>
                <a:cubicBezTo>
                  <a:pt x="4024936" y="431831"/>
                  <a:pt x="4020403" y="427053"/>
                  <a:pt x="4018236" y="419914"/>
                </a:cubicBezTo>
                <a:cubicBezTo>
                  <a:pt x="4015699" y="411566"/>
                  <a:pt x="4014493" y="391065"/>
                  <a:pt x="4015670" y="376392"/>
                </a:cubicBezTo>
                <a:cubicBezTo>
                  <a:pt x="4017567" y="352734"/>
                  <a:pt x="4022865" y="345449"/>
                  <a:pt x="4038225" y="345385"/>
                </a:cubicBezTo>
                <a:close/>
                <a:moveTo>
                  <a:pt x="3728792" y="331708"/>
                </a:moveTo>
                <a:lnTo>
                  <a:pt x="3728792" y="389794"/>
                </a:lnTo>
                <a:lnTo>
                  <a:pt x="3728792" y="447880"/>
                </a:lnTo>
                <a:lnTo>
                  <a:pt x="3764902" y="447880"/>
                </a:lnTo>
                <a:lnTo>
                  <a:pt x="3801013" y="447880"/>
                </a:lnTo>
                <a:lnTo>
                  <a:pt x="3802700" y="441674"/>
                </a:lnTo>
                <a:cubicBezTo>
                  <a:pt x="3803628" y="438261"/>
                  <a:pt x="3804609" y="434694"/>
                  <a:pt x="3804878" y="433747"/>
                </a:cubicBezTo>
                <a:cubicBezTo>
                  <a:pt x="3805334" y="432151"/>
                  <a:pt x="3803485" y="432007"/>
                  <a:pt x="3779244" y="431762"/>
                </a:cubicBezTo>
                <a:lnTo>
                  <a:pt x="3753118" y="431497"/>
                </a:lnTo>
                <a:lnTo>
                  <a:pt x="3753118" y="413128"/>
                </a:lnTo>
                <a:lnTo>
                  <a:pt x="3753118" y="394759"/>
                </a:lnTo>
                <a:lnTo>
                  <a:pt x="3771735" y="394488"/>
                </a:lnTo>
                <a:lnTo>
                  <a:pt x="3790352" y="394218"/>
                </a:lnTo>
                <a:lnTo>
                  <a:pt x="3790352" y="386319"/>
                </a:lnTo>
                <a:lnTo>
                  <a:pt x="3790352" y="378419"/>
                </a:lnTo>
                <a:lnTo>
                  <a:pt x="3771735" y="378149"/>
                </a:lnTo>
                <a:lnTo>
                  <a:pt x="3753118" y="377879"/>
                </a:lnTo>
                <a:lnTo>
                  <a:pt x="3753118" y="362985"/>
                </a:lnTo>
                <a:lnTo>
                  <a:pt x="3753118" y="348091"/>
                </a:lnTo>
                <a:lnTo>
                  <a:pt x="3776700" y="347825"/>
                </a:lnTo>
                <a:lnTo>
                  <a:pt x="3800282" y="347559"/>
                </a:lnTo>
                <a:lnTo>
                  <a:pt x="3800282" y="339633"/>
                </a:lnTo>
                <a:lnTo>
                  <a:pt x="3800282" y="331708"/>
                </a:lnTo>
                <a:lnTo>
                  <a:pt x="3764537" y="331708"/>
                </a:lnTo>
                <a:close/>
                <a:moveTo>
                  <a:pt x="3940282" y="331708"/>
                </a:moveTo>
                <a:lnTo>
                  <a:pt x="3940282" y="389794"/>
                </a:lnTo>
                <a:lnTo>
                  <a:pt x="3940282" y="447880"/>
                </a:lnTo>
                <a:lnTo>
                  <a:pt x="3952198" y="447880"/>
                </a:lnTo>
                <a:lnTo>
                  <a:pt x="3964113" y="447880"/>
                </a:lnTo>
                <a:lnTo>
                  <a:pt x="3964113" y="389794"/>
                </a:lnTo>
                <a:lnTo>
                  <a:pt x="3964113" y="331708"/>
                </a:lnTo>
                <a:lnTo>
                  <a:pt x="3952198" y="331708"/>
                </a:lnTo>
                <a:close/>
                <a:moveTo>
                  <a:pt x="4115037" y="331708"/>
                </a:moveTo>
                <a:lnTo>
                  <a:pt x="4115037" y="389794"/>
                </a:lnTo>
                <a:lnTo>
                  <a:pt x="4115032" y="447880"/>
                </a:lnTo>
                <a:lnTo>
                  <a:pt x="4125955" y="447880"/>
                </a:lnTo>
                <a:lnTo>
                  <a:pt x="4136876" y="447880"/>
                </a:lnTo>
                <a:lnTo>
                  <a:pt x="4136876" y="406452"/>
                </a:lnTo>
                <a:lnTo>
                  <a:pt x="4136876" y="365025"/>
                </a:lnTo>
                <a:lnTo>
                  <a:pt x="4160505" y="406204"/>
                </a:lnTo>
                <a:lnTo>
                  <a:pt x="4184134" y="447383"/>
                </a:lnTo>
                <a:lnTo>
                  <a:pt x="4196251" y="447662"/>
                </a:lnTo>
                <a:lnTo>
                  <a:pt x="4208367" y="447941"/>
                </a:lnTo>
                <a:lnTo>
                  <a:pt x="4208367" y="389824"/>
                </a:lnTo>
                <a:lnTo>
                  <a:pt x="4208367" y="331708"/>
                </a:lnTo>
                <a:lnTo>
                  <a:pt x="4197445" y="331708"/>
                </a:lnTo>
                <a:lnTo>
                  <a:pt x="4186523" y="331708"/>
                </a:lnTo>
                <a:lnTo>
                  <a:pt x="4186495" y="370680"/>
                </a:lnTo>
                <a:cubicBezTo>
                  <a:pt x="4186468" y="404736"/>
                  <a:pt x="4186284" y="409415"/>
                  <a:pt x="4185040" y="407772"/>
                </a:cubicBezTo>
                <a:cubicBezTo>
                  <a:pt x="4184257" y="406738"/>
                  <a:pt x="4174149" y="389200"/>
                  <a:pt x="4162576" y="368800"/>
                </a:cubicBezTo>
                <a:lnTo>
                  <a:pt x="4141536" y="331708"/>
                </a:lnTo>
                <a:lnTo>
                  <a:pt x="4128286" y="331708"/>
                </a:lnTo>
                <a:close/>
                <a:moveTo>
                  <a:pt x="4241136" y="331708"/>
                </a:moveTo>
                <a:lnTo>
                  <a:pt x="4241136" y="389794"/>
                </a:lnTo>
                <a:lnTo>
                  <a:pt x="4241136" y="447880"/>
                </a:lnTo>
                <a:lnTo>
                  <a:pt x="4277874" y="447880"/>
                </a:lnTo>
                <a:lnTo>
                  <a:pt x="4314612" y="447880"/>
                </a:lnTo>
                <a:lnTo>
                  <a:pt x="4314612" y="439954"/>
                </a:lnTo>
                <a:lnTo>
                  <a:pt x="4314612" y="432028"/>
                </a:lnTo>
                <a:lnTo>
                  <a:pt x="4290037" y="431762"/>
                </a:lnTo>
                <a:lnTo>
                  <a:pt x="4265463" y="431497"/>
                </a:lnTo>
                <a:lnTo>
                  <a:pt x="4265463" y="413128"/>
                </a:lnTo>
                <a:lnTo>
                  <a:pt x="4265463" y="394758"/>
                </a:lnTo>
                <a:lnTo>
                  <a:pt x="4284080" y="394488"/>
                </a:lnTo>
                <a:lnTo>
                  <a:pt x="4302697" y="394218"/>
                </a:lnTo>
                <a:lnTo>
                  <a:pt x="4302697" y="386319"/>
                </a:lnTo>
                <a:lnTo>
                  <a:pt x="4302697" y="378419"/>
                </a:lnTo>
                <a:lnTo>
                  <a:pt x="4284080" y="378149"/>
                </a:lnTo>
                <a:lnTo>
                  <a:pt x="4265463" y="377879"/>
                </a:lnTo>
                <a:lnTo>
                  <a:pt x="4265463" y="362985"/>
                </a:lnTo>
                <a:lnTo>
                  <a:pt x="4265463" y="348091"/>
                </a:lnTo>
                <a:lnTo>
                  <a:pt x="4289045" y="347825"/>
                </a:lnTo>
                <a:lnTo>
                  <a:pt x="4312626" y="347559"/>
                </a:lnTo>
                <a:lnTo>
                  <a:pt x="4312626" y="339633"/>
                </a:lnTo>
                <a:lnTo>
                  <a:pt x="4312626" y="331708"/>
                </a:lnTo>
                <a:lnTo>
                  <a:pt x="4276881" y="331708"/>
                </a:lnTo>
                <a:close/>
                <a:moveTo>
                  <a:pt x="4337450" y="331706"/>
                </a:moveTo>
                <a:lnTo>
                  <a:pt x="4337450" y="389794"/>
                </a:lnTo>
                <a:lnTo>
                  <a:pt x="4337450" y="447879"/>
                </a:lnTo>
                <a:lnTo>
                  <a:pt x="4349861" y="447879"/>
                </a:lnTo>
                <a:lnTo>
                  <a:pt x="4362271" y="447879"/>
                </a:lnTo>
                <a:lnTo>
                  <a:pt x="4362271" y="424048"/>
                </a:lnTo>
                <a:lnTo>
                  <a:pt x="4362271" y="400219"/>
                </a:lnTo>
                <a:lnTo>
                  <a:pt x="4371001" y="400219"/>
                </a:lnTo>
                <a:lnTo>
                  <a:pt x="4379731" y="400219"/>
                </a:lnTo>
                <a:lnTo>
                  <a:pt x="4391276" y="424048"/>
                </a:lnTo>
                <a:lnTo>
                  <a:pt x="4402824" y="447879"/>
                </a:lnTo>
                <a:lnTo>
                  <a:pt x="4416307" y="447879"/>
                </a:lnTo>
                <a:cubicBezTo>
                  <a:pt x="4423723" y="447879"/>
                  <a:pt x="4429790" y="447712"/>
                  <a:pt x="4429790" y="447508"/>
                </a:cubicBezTo>
                <a:cubicBezTo>
                  <a:pt x="4429790" y="447304"/>
                  <a:pt x="4423798" y="435828"/>
                  <a:pt x="4416474" y="422009"/>
                </a:cubicBezTo>
                <a:lnTo>
                  <a:pt x="4403159" y="396884"/>
                </a:lnTo>
                <a:lnTo>
                  <a:pt x="4407927" y="394675"/>
                </a:lnTo>
                <a:cubicBezTo>
                  <a:pt x="4414666" y="391552"/>
                  <a:pt x="4420230" y="386162"/>
                  <a:pt x="4422969" y="380103"/>
                </a:cubicBezTo>
                <a:cubicBezTo>
                  <a:pt x="4424949" y="375724"/>
                  <a:pt x="4425320" y="373325"/>
                  <a:pt x="4425298" y="364970"/>
                </a:cubicBezTo>
                <a:cubicBezTo>
                  <a:pt x="4425263" y="352056"/>
                  <a:pt x="4423240" y="345913"/>
                  <a:pt x="4416954" y="339627"/>
                </a:cubicBezTo>
                <a:cubicBezTo>
                  <a:pt x="4409295" y="331968"/>
                  <a:pt x="4407752" y="331706"/>
                  <a:pt x="4370040" y="331706"/>
                </a:cubicBezTo>
                <a:close/>
                <a:moveTo>
                  <a:pt x="3614607" y="331613"/>
                </a:moveTo>
                <a:lnTo>
                  <a:pt x="3614607" y="389747"/>
                </a:lnTo>
                <a:lnTo>
                  <a:pt x="3614607" y="447880"/>
                </a:lnTo>
                <a:lnTo>
                  <a:pt x="3627017" y="447880"/>
                </a:lnTo>
                <a:lnTo>
                  <a:pt x="3639428" y="447880"/>
                </a:lnTo>
                <a:lnTo>
                  <a:pt x="3639428" y="424049"/>
                </a:lnTo>
                <a:lnTo>
                  <a:pt x="3639428" y="400220"/>
                </a:lnTo>
                <a:lnTo>
                  <a:pt x="3648390" y="400220"/>
                </a:lnTo>
                <a:lnTo>
                  <a:pt x="3657352" y="400220"/>
                </a:lnTo>
                <a:lnTo>
                  <a:pt x="3668903" y="424049"/>
                </a:lnTo>
                <a:lnTo>
                  <a:pt x="3680454" y="447880"/>
                </a:lnTo>
                <a:lnTo>
                  <a:pt x="3694272" y="447880"/>
                </a:lnTo>
                <a:lnTo>
                  <a:pt x="3708086" y="447880"/>
                </a:lnTo>
                <a:lnTo>
                  <a:pt x="3705168" y="442668"/>
                </a:lnTo>
                <a:cubicBezTo>
                  <a:pt x="3698136" y="430111"/>
                  <a:pt x="3680937" y="397106"/>
                  <a:pt x="3681266" y="396797"/>
                </a:cubicBezTo>
                <a:cubicBezTo>
                  <a:pt x="3681464" y="396610"/>
                  <a:pt x="3683191" y="395794"/>
                  <a:pt x="3685103" y="394982"/>
                </a:cubicBezTo>
                <a:cubicBezTo>
                  <a:pt x="3691276" y="392361"/>
                  <a:pt x="3696454" y="387781"/>
                  <a:pt x="3699470" y="382271"/>
                </a:cubicBezTo>
                <a:cubicBezTo>
                  <a:pt x="3702070" y="377521"/>
                  <a:pt x="3702464" y="375701"/>
                  <a:pt x="3702805" y="366837"/>
                </a:cubicBezTo>
                <a:cubicBezTo>
                  <a:pt x="3703444" y="350268"/>
                  <a:pt x="3699336" y="340915"/>
                  <a:pt x="3688878" y="335121"/>
                </a:cubicBezTo>
                <a:lnTo>
                  <a:pt x="3683614" y="332203"/>
                </a:lnTo>
                <a:lnTo>
                  <a:pt x="3649110" y="331908"/>
                </a:lnTo>
                <a:close/>
                <a:moveTo>
                  <a:pt x="3876609" y="329857"/>
                </a:moveTo>
                <a:cubicBezTo>
                  <a:pt x="3869303" y="329889"/>
                  <a:pt x="3862550" y="330343"/>
                  <a:pt x="3858454" y="331211"/>
                </a:cubicBezTo>
                <a:cubicBezTo>
                  <a:pt x="3831619" y="336896"/>
                  <a:pt x="3817160" y="357097"/>
                  <a:pt x="3817160" y="388907"/>
                </a:cubicBezTo>
                <a:cubicBezTo>
                  <a:pt x="3817160" y="415394"/>
                  <a:pt x="3827275" y="435989"/>
                  <a:pt x="3844554" y="444686"/>
                </a:cubicBezTo>
                <a:cubicBezTo>
                  <a:pt x="3849701" y="447277"/>
                  <a:pt x="3854842" y="448769"/>
                  <a:pt x="3863828" y="450281"/>
                </a:cubicBezTo>
                <a:lnTo>
                  <a:pt x="3863827" y="450281"/>
                </a:lnTo>
                <a:cubicBezTo>
                  <a:pt x="3870635" y="451426"/>
                  <a:pt x="3898139" y="448515"/>
                  <a:pt x="3904939" y="445930"/>
                </a:cubicBezTo>
                <a:lnTo>
                  <a:pt x="3907516" y="444950"/>
                </a:lnTo>
                <a:lnTo>
                  <a:pt x="3907516" y="413648"/>
                </a:lnTo>
                <a:lnTo>
                  <a:pt x="3907516" y="382347"/>
                </a:lnTo>
                <a:lnTo>
                  <a:pt x="3888154" y="382347"/>
                </a:lnTo>
                <a:lnTo>
                  <a:pt x="3868792" y="382347"/>
                </a:lnTo>
                <a:lnTo>
                  <a:pt x="3868792" y="391780"/>
                </a:lnTo>
                <a:lnTo>
                  <a:pt x="3868792" y="401213"/>
                </a:lnTo>
                <a:lnTo>
                  <a:pt x="3876239" y="401213"/>
                </a:lnTo>
                <a:lnTo>
                  <a:pt x="3883686" y="401213"/>
                </a:lnTo>
                <a:lnTo>
                  <a:pt x="3883686" y="417517"/>
                </a:lnTo>
                <a:lnTo>
                  <a:pt x="3883686" y="433821"/>
                </a:lnTo>
                <a:lnTo>
                  <a:pt x="3880604" y="434498"/>
                </a:lnTo>
                <a:cubicBezTo>
                  <a:pt x="3878909" y="434870"/>
                  <a:pt x="3874999" y="434864"/>
                  <a:pt x="3871916" y="434485"/>
                </a:cubicBezTo>
                <a:cubicBezTo>
                  <a:pt x="3851156" y="431931"/>
                  <a:pt x="3841836" y="415625"/>
                  <a:pt x="3843251" y="384333"/>
                </a:cubicBezTo>
                <a:cubicBezTo>
                  <a:pt x="3843958" y="368688"/>
                  <a:pt x="3846472" y="360883"/>
                  <a:pt x="3852862" y="354494"/>
                </a:cubicBezTo>
                <a:cubicBezTo>
                  <a:pt x="3860749" y="346606"/>
                  <a:pt x="3871325" y="344921"/>
                  <a:pt x="3893119" y="348079"/>
                </a:cubicBezTo>
                <a:cubicBezTo>
                  <a:pt x="3908965" y="350375"/>
                  <a:pt x="3907642" y="351045"/>
                  <a:pt x="3907306" y="340892"/>
                </a:cubicBezTo>
                <a:lnTo>
                  <a:pt x="3907020" y="332204"/>
                </a:lnTo>
                <a:lnTo>
                  <a:pt x="3898084" y="331039"/>
                </a:lnTo>
                <a:cubicBezTo>
                  <a:pt x="3891774" y="330217"/>
                  <a:pt x="3883914" y="329826"/>
                  <a:pt x="3876609" y="329857"/>
                </a:cubicBezTo>
                <a:close/>
                <a:moveTo>
                  <a:pt x="4038770" y="329847"/>
                </a:moveTo>
                <a:cubicBezTo>
                  <a:pt x="4037294" y="329857"/>
                  <a:pt x="4035745" y="329898"/>
                  <a:pt x="4034113" y="329966"/>
                </a:cubicBezTo>
                <a:cubicBezTo>
                  <a:pt x="4002261" y="331292"/>
                  <a:pt x="3990063" y="347717"/>
                  <a:pt x="3989964" y="389415"/>
                </a:cubicBezTo>
                <a:cubicBezTo>
                  <a:pt x="3989870" y="428766"/>
                  <a:pt x="4000880" y="446434"/>
                  <a:pt x="4027652" y="449891"/>
                </a:cubicBezTo>
                <a:cubicBezTo>
                  <a:pt x="4045330" y="452174"/>
                  <a:pt x="4060981" y="448673"/>
                  <a:pt x="4070222" y="440365"/>
                </a:cubicBezTo>
                <a:cubicBezTo>
                  <a:pt x="4081447" y="430273"/>
                  <a:pt x="4085405" y="416950"/>
                  <a:pt x="4085372" y="389395"/>
                </a:cubicBezTo>
                <a:cubicBezTo>
                  <a:pt x="4085332" y="358446"/>
                  <a:pt x="4078786" y="342407"/>
                  <a:pt x="4063049" y="334696"/>
                </a:cubicBezTo>
                <a:cubicBezTo>
                  <a:pt x="4055870" y="331179"/>
                  <a:pt x="4049097" y="329778"/>
                  <a:pt x="4038770" y="329847"/>
                </a:cubicBezTo>
                <a:close/>
                <a:moveTo>
                  <a:pt x="3421237" y="302442"/>
                </a:moveTo>
                <a:cubicBezTo>
                  <a:pt x="3426390" y="302442"/>
                  <a:pt x="3430567" y="306619"/>
                  <a:pt x="3430567" y="311772"/>
                </a:cubicBezTo>
                <a:cubicBezTo>
                  <a:pt x="3430567" y="316925"/>
                  <a:pt x="3426390" y="321102"/>
                  <a:pt x="3421237" y="321102"/>
                </a:cubicBezTo>
                <a:cubicBezTo>
                  <a:pt x="3416084" y="321102"/>
                  <a:pt x="3411907" y="316925"/>
                  <a:pt x="3411907" y="311772"/>
                </a:cubicBezTo>
                <a:cubicBezTo>
                  <a:pt x="3411907" y="306619"/>
                  <a:pt x="3416084" y="302442"/>
                  <a:pt x="3421237" y="302442"/>
                </a:cubicBezTo>
                <a:close/>
                <a:moveTo>
                  <a:pt x="3513544" y="292535"/>
                </a:moveTo>
                <a:cubicBezTo>
                  <a:pt x="3525136" y="292535"/>
                  <a:pt x="3534534" y="301933"/>
                  <a:pt x="3534534" y="313525"/>
                </a:cubicBezTo>
                <a:cubicBezTo>
                  <a:pt x="3534534" y="325117"/>
                  <a:pt x="3525136" y="334515"/>
                  <a:pt x="3513544" y="334515"/>
                </a:cubicBezTo>
                <a:cubicBezTo>
                  <a:pt x="3501952" y="334515"/>
                  <a:pt x="3492554" y="325117"/>
                  <a:pt x="3492554" y="313525"/>
                </a:cubicBezTo>
                <a:cubicBezTo>
                  <a:pt x="3492554" y="301933"/>
                  <a:pt x="3501952" y="292535"/>
                  <a:pt x="3513544" y="292535"/>
                </a:cubicBezTo>
                <a:close/>
                <a:moveTo>
                  <a:pt x="3513544" y="268511"/>
                </a:moveTo>
                <a:cubicBezTo>
                  <a:pt x="3488683" y="268511"/>
                  <a:pt x="3468530" y="288664"/>
                  <a:pt x="3468530" y="313525"/>
                </a:cubicBezTo>
                <a:cubicBezTo>
                  <a:pt x="3468530" y="338386"/>
                  <a:pt x="3488683" y="358539"/>
                  <a:pt x="3513544" y="358539"/>
                </a:cubicBezTo>
                <a:cubicBezTo>
                  <a:pt x="3538405" y="358539"/>
                  <a:pt x="3558558" y="338386"/>
                  <a:pt x="3558558" y="313525"/>
                </a:cubicBezTo>
                <a:cubicBezTo>
                  <a:pt x="3558558" y="288664"/>
                  <a:pt x="3538405" y="268511"/>
                  <a:pt x="3513544" y="268511"/>
                </a:cubicBezTo>
                <a:close/>
                <a:moveTo>
                  <a:pt x="3421237" y="266758"/>
                </a:moveTo>
                <a:cubicBezTo>
                  <a:pt x="3396376" y="266758"/>
                  <a:pt x="3376223" y="286911"/>
                  <a:pt x="3376223" y="311772"/>
                </a:cubicBezTo>
                <a:cubicBezTo>
                  <a:pt x="3376223" y="336633"/>
                  <a:pt x="3396376" y="356786"/>
                  <a:pt x="3421237" y="356786"/>
                </a:cubicBezTo>
                <a:cubicBezTo>
                  <a:pt x="3446098" y="356786"/>
                  <a:pt x="3466251" y="336633"/>
                  <a:pt x="3466251" y="311772"/>
                </a:cubicBezTo>
                <a:cubicBezTo>
                  <a:pt x="3466251" y="286911"/>
                  <a:pt x="3446098" y="266758"/>
                  <a:pt x="3421237" y="266758"/>
                </a:cubicBezTo>
                <a:close/>
                <a:moveTo>
                  <a:pt x="3772512" y="201648"/>
                </a:moveTo>
                <a:cubicBezTo>
                  <a:pt x="3772803" y="201641"/>
                  <a:pt x="3776429" y="212582"/>
                  <a:pt x="3780569" y="225961"/>
                </a:cubicBezTo>
                <a:lnTo>
                  <a:pt x="3788099" y="250289"/>
                </a:lnTo>
                <a:lnTo>
                  <a:pt x="3773224" y="250289"/>
                </a:lnTo>
                <a:lnTo>
                  <a:pt x="3758346" y="250289"/>
                </a:lnTo>
                <a:lnTo>
                  <a:pt x="3758910" y="248054"/>
                </a:lnTo>
                <a:cubicBezTo>
                  <a:pt x="3761434" y="238032"/>
                  <a:pt x="3772095" y="201657"/>
                  <a:pt x="3772512" y="201648"/>
                </a:cubicBezTo>
                <a:close/>
                <a:moveTo>
                  <a:pt x="3639428" y="194685"/>
                </a:moveTo>
                <a:lnTo>
                  <a:pt x="3647820" y="194685"/>
                </a:lnTo>
                <a:cubicBezTo>
                  <a:pt x="3662887" y="194685"/>
                  <a:pt x="3671380" y="197551"/>
                  <a:pt x="3677496" y="204696"/>
                </a:cubicBezTo>
                <a:cubicBezTo>
                  <a:pt x="3681926" y="209872"/>
                  <a:pt x="3683885" y="215574"/>
                  <a:pt x="3685159" y="227005"/>
                </a:cubicBezTo>
                <a:cubicBezTo>
                  <a:pt x="3687746" y="250203"/>
                  <a:pt x="3681248" y="269613"/>
                  <a:pt x="3668747" y="276046"/>
                </a:cubicBezTo>
                <a:cubicBezTo>
                  <a:pt x="3664403" y="278282"/>
                  <a:pt x="3662350" y="278628"/>
                  <a:pt x="3651620" y="278936"/>
                </a:cubicBezTo>
                <a:lnTo>
                  <a:pt x="3639428" y="279288"/>
                </a:lnTo>
                <a:lnTo>
                  <a:pt x="3639428" y="236985"/>
                </a:lnTo>
                <a:close/>
                <a:moveTo>
                  <a:pt x="3421237" y="186488"/>
                </a:moveTo>
                <a:cubicBezTo>
                  <a:pt x="3439988" y="186488"/>
                  <a:pt x="3455188" y="201688"/>
                  <a:pt x="3455188" y="220439"/>
                </a:cubicBezTo>
                <a:cubicBezTo>
                  <a:pt x="3455188" y="239190"/>
                  <a:pt x="3439988" y="254390"/>
                  <a:pt x="3421237" y="254390"/>
                </a:cubicBezTo>
                <a:cubicBezTo>
                  <a:pt x="3402486" y="254390"/>
                  <a:pt x="3387286" y="239190"/>
                  <a:pt x="3387286" y="220439"/>
                </a:cubicBezTo>
                <a:cubicBezTo>
                  <a:pt x="3387286" y="201688"/>
                  <a:pt x="3402486" y="186488"/>
                  <a:pt x="3421237" y="186488"/>
                </a:cubicBezTo>
                <a:close/>
                <a:moveTo>
                  <a:pt x="3614607" y="178798"/>
                </a:moveTo>
                <a:lnTo>
                  <a:pt x="3614607" y="236940"/>
                </a:lnTo>
                <a:lnTo>
                  <a:pt x="3614607" y="295079"/>
                </a:lnTo>
                <a:lnTo>
                  <a:pt x="3643648" y="294776"/>
                </a:lnTo>
                <a:lnTo>
                  <a:pt x="3672692" y="294472"/>
                </a:lnTo>
                <a:lnTo>
                  <a:pt x="3680491" y="290748"/>
                </a:lnTo>
                <a:cubicBezTo>
                  <a:pt x="3693911" y="284341"/>
                  <a:pt x="3704073" y="271455"/>
                  <a:pt x="3708486" y="255252"/>
                </a:cubicBezTo>
                <a:cubicBezTo>
                  <a:pt x="3710919" y="246320"/>
                  <a:pt x="3711408" y="231201"/>
                  <a:pt x="3709572" y="221549"/>
                </a:cubicBezTo>
                <a:cubicBezTo>
                  <a:pt x="3705347" y="199326"/>
                  <a:pt x="3690748" y="183394"/>
                  <a:pt x="3671314" y="179790"/>
                </a:cubicBezTo>
                <a:cubicBezTo>
                  <a:pt x="3668372" y="179245"/>
                  <a:pt x="3654411" y="178798"/>
                  <a:pt x="3640287" y="178798"/>
                </a:cubicBezTo>
                <a:close/>
                <a:moveTo>
                  <a:pt x="4068368" y="178797"/>
                </a:moveTo>
                <a:lnTo>
                  <a:pt x="4068368" y="236883"/>
                </a:lnTo>
                <a:lnTo>
                  <a:pt x="4068369" y="294969"/>
                </a:lnTo>
                <a:lnTo>
                  <a:pt x="4080765" y="294969"/>
                </a:lnTo>
                <a:lnTo>
                  <a:pt x="4093160" y="294969"/>
                </a:lnTo>
                <a:lnTo>
                  <a:pt x="4093424" y="267805"/>
                </a:lnTo>
                <a:lnTo>
                  <a:pt x="4093688" y="240641"/>
                </a:lnTo>
                <a:lnTo>
                  <a:pt x="4112917" y="267805"/>
                </a:lnTo>
                <a:lnTo>
                  <a:pt x="4132145" y="294969"/>
                </a:lnTo>
                <a:lnTo>
                  <a:pt x="4147389" y="294969"/>
                </a:lnTo>
                <a:lnTo>
                  <a:pt x="4162634" y="294969"/>
                </a:lnTo>
                <a:lnTo>
                  <a:pt x="4140916" y="265449"/>
                </a:lnTo>
                <a:lnTo>
                  <a:pt x="4119198" y="235929"/>
                </a:lnTo>
                <a:lnTo>
                  <a:pt x="4120947" y="233428"/>
                </a:lnTo>
                <a:cubicBezTo>
                  <a:pt x="4124531" y="228301"/>
                  <a:pt x="4155746" y="179719"/>
                  <a:pt x="4155746" y="179267"/>
                </a:cubicBezTo>
                <a:cubicBezTo>
                  <a:pt x="4155746" y="179009"/>
                  <a:pt x="4149529" y="178797"/>
                  <a:pt x="4141931" y="178797"/>
                </a:cubicBezTo>
                <a:lnTo>
                  <a:pt x="4128117" y="178797"/>
                </a:lnTo>
                <a:lnTo>
                  <a:pt x="4110903" y="206605"/>
                </a:lnTo>
                <a:lnTo>
                  <a:pt x="4093688" y="234413"/>
                </a:lnTo>
                <a:lnTo>
                  <a:pt x="4093424" y="206605"/>
                </a:lnTo>
                <a:lnTo>
                  <a:pt x="4093160" y="178797"/>
                </a:lnTo>
                <a:lnTo>
                  <a:pt x="4080764" y="178797"/>
                </a:lnTo>
                <a:close/>
                <a:moveTo>
                  <a:pt x="4182554" y="178797"/>
                </a:moveTo>
                <a:lnTo>
                  <a:pt x="4182554" y="236883"/>
                </a:lnTo>
                <a:lnTo>
                  <a:pt x="4182554" y="294969"/>
                </a:lnTo>
                <a:lnTo>
                  <a:pt x="4219292" y="294969"/>
                </a:lnTo>
                <a:lnTo>
                  <a:pt x="4256030" y="294969"/>
                </a:lnTo>
                <a:lnTo>
                  <a:pt x="4256030" y="287026"/>
                </a:lnTo>
                <a:lnTo>
                  <a:pt x="4256030" y="279082"/>
                </a:lnTo>
                <a:lnTo>
                  <a:pt x="4231704" y="279082"/>
                </a:lnTo>
                <a:lnTo>
                  <a:pt x="4207377" y="279082"/>
                </a:lnTo>
                <a:lnTo>
                  <a:pt x="4207377" y="260713"/>
                </a:lnTo>
                <a:lnTo>
                  <a:pt x="4207377" y="242344"/>
                </a:lnTo>
                <a:lnTo>
                  <a:pt x="4225746" y="242344"/>
                </a:lnTo>
                <a:lnTo>
                  <a:pt x="4244115" y="242344"/>
                </a:lnTo>
                <a:lnTo>
                  <a:pt x="4244115" y="233904"/>
                </a:lnTo>
                <a:lnTo>
                  <a:pt x="4244115" y="225465"/>
                </a:lnTo>
                <a:lnTo>
                  <a:pt x="4225746" y="225465"/>
                </a:lnTo>
                <a:lnTo>
                  <a:pt x="4207377" y="225465"/>
                </a:lnTo>
                <a:lnTo>
                  <a:pt x="4207377" y="210571"/>
                </a:lnTo>
                <a:lnTo>
                  <a:pt x="4207377" y="195677"/>
                </a:lnTo>
                <a:lnTo>
                  <a:pt x="4231207" y="195677"/>
                </a:lnTo>
                <a:lnTo>
                  <a:pt x="4255037" y="195677"/>
                </a:lnTo>
                <a:lnTo>
                  <a:pt x="4255037" y="187237"/>
                </a:lnTo>
                <a:lnTo>
                  <a:pt x="4255037" y="178797"/>
                </a:lnTo>
                <a:lnTo>
                  <a:pt x="4218796" y="178797"/>
                </a:lnTo>
                <a:close/>
                <a:moveTo>
                  <a:pt x="3788116" y="178747"/>
                </a:moveTo>
                <a:lnTo>
                  <a:pt x="3773181" y="179022"/>
                </a:lnTo>
                <a:lnTo>
                  <a:pt x="3758247" y="179294"/>
                </a:lnTo>
                <a:lnTo>
                  <a:pt x="3739540" y="235394"/>
                </a:lnTo>
                <a:cubicBezTo>
                  <a:pt x="3729251" y="266249"/>
                  <a:pt x="3720583" y="292277"/>
                  <a:pt x="3720278" y="293233"/>
                </a:cubicBezTo>
                <a:cubicBezTo>
                  <a:pt x="3719767" y="294826"/>
                  <a:pt x="3720779" y="294971"/>
                  <a:pt x="3732473" y="294971"/>
                </a:cubicBezTo>
                <a:lnTo>
                  <a:pt x="3745224" y="294971"/>
                </a:lnTo>
                <a:lnTo>
                  <a:pt x="3749171" y="281055"/>
                </a:lnTo>
                <a:lnTo>
                  <a:pt x="3753116" y="267138"/>
                </a:lnTo>
                <a:lnTo>
                  <a:pt x="3773340" y="267402"/>
                </a:lnTo>
                <a:lnTo>
                  <a:pt x="3793561" y="267666"/>
                </a:lnTo>
                <a:lnTo>
                  <a:pt x="3797725" y="281069"/>
                </a:lnTo>
                <a:lnTo>
                  <a:pt x="3801891" y="294472"/>
                </a:lnTo>
                <a:lnTo>
                  <a:pt x="3814491" y="294750"/>
                </a:lnTo>
                <a:cubicBezTo>
                  <a:pt x="3821421" y="294903"/>
                  <a:pt x="3827089" y="294671"/>
                  <a:pt x="3827089" y="294231"/>
                </a:cubicBezTo>
                <a:cubicBezTo>
                  <a:pt x="3827089" y="293449"/>
                  <a:pt x="3807723" y="235864"/>
                  <a:pt x="3794687" y="197887"/>
                </a:cubicBezTo>
                <a:close/>
                <a:moveTo>
                  <a:pt x="3847941" y="178742"/>
                </a:moveTo>
                <a:lnTo>
                  <a:pt x="3847941" y="236855"/>
                </a:lnTo>
                <a:lnTo>
                  <a:pt x="3847941" y="294969"/>
                </a:lnTo>
                <a:lnTo>
                  <a:pt x="3858853" y="294969"/>
                </a:lnTo>
                <a:lnTo>
                  <a:pt x="3869764" y="294969"/>
                </a:lnTo>
                <a:lnTo>
                  <a:pt x="3870023" y="254131"/>
                </a:lnTo>
                <a:lnTo>
                  <a:pt x="3870282" y="213294"/>
                </a:lnTo>
                <a:lnTo>
                  <a:pt x="3893173" y="253883"/>
                </a:lnTo>
                <a:lnTo>
                  <a:pt x="3916064" y="294473"/>
                </a:lnTo>
                <a:lnTo>
                  <a:pt x="3928670" y="294751"/>
                </a:lnTo>
                <a:lnTo>
                  <a:pt x="3941276" y="295029"/>
                </a:lnTo>
                <a:lnTo>
                  <a:pt x="3941276" y="236913"/>
                </a:lnTo>
                <a:lnTo>
                  <a:pt x="3941276" y="178798"/>
                </a:lnTo>
                <a:lnTo>
                  <a:pt x="3929869" y="178798"/>
                </a:lnTo>
                <a:lnTo>
                  <a:pt x="3918462" y="178798"/>
                </a:lnTo>
                <a:lnTo>
                  <a:pt x="3918203" y="217228"/>
                </a:lnTo>
                <a:lnTo>
                  <a:pt x="3917943" y="255659"/>
                </a:lnTo>
                <a:lnTo>
                  <a:pt x="3896552" y="217476"/>
                </a:lnTo>
                <a:lnTo>
                  <a:pt x="3875161" y="179294"/>
                </a:lnTo>
                <a:lnTo>
                  <a:pt x="3861551" y="179018"/>
                </a:lnTo>
                <a:close/>
                <a:moveTo>
                  <a:pt x="4010876" y="176963"/>
                </a:moveTo>
                <a:cubicBezTo>
                  <a:pt x="4005126" y="176829"/>
                  <a:pt x="3999505" y="177128"/>
                  <a:pt x="3995369" y="177893"/>
                </a:cubicBezTo>
                <a:cubicBezTo>
                  <a:pt x="3982757" y="180224"/>
                  <a:pt x="3972812" y="187913"/>
                  <a:pt x="3969496" y="197895"/>
                </a:cubicBezTo>
                <a:cubicBezTo>
                  <a:pt x="3968569" y="200686"/>
                  <a:pt x="3967863" y="205997"/>
                  <a:pt x="3967863" y="210179"/>
                </a:cubicBezTo>
                <a:cubicBezTo>
                  <a:pt x="3967863" y="224480"/>
                  <a:pt x="3973624" y="231520"/>
                  <a:pt x="3993758" y="241821"/>
                </a:cubicBezTo>
                <a:cubicBezTo>
                  <a:pt x="4007650" y="248929"/>
                  <a:pt x="4012144" y="252349"/>
                  <a:pt x="4014798" y="257833"/>
                </a:cubicBezTo>
                <a:cubicBezTo>
                  <a:pt x="4017421" y="263250"/>
                  <a:pt x="4017101" y="270807"/>
                  <a:pt x="4014074" y="274937"/>
                </a:cubicBezTo>
                <a:cubicBezTo>
                  <a:pt x="4008093" y="283100"/>
                  <a:pt x="3996562" y="283215"/>
                  <a:pt x="3969784" y="275379"/>
                </a:cubicBezTo>
                <a:cubicBezTo>
                  <a:pt x="3968152" y="274902"/>
                  <a:pt x="3968032" y="275643"/>
                  <a:pt x="3968295" y="284624"/>
                </a:cubicBezTo>
                <a:lnTo>
                  <a:pt x="3968580" y="294388"/>
                </a:lnTo>
                <a:lnTo>
                  <a:pt x="3972508" y="295202"/>
                </a:lnTo>
                <a:cubicBezTo>
                  <a:pt x="3974668" y="295650"/>
                  <a:pt x="3979359" y="296395"/>
                  <a:pt x="3982933" y="296857"/>
                </a:cubicBezTo>
                <a:cubicBezTo>
                  <a:pt x="4011719" y="300580"/>
                  <a:pt x="4030172" y="294306"/>
                  <a:pt x="4038732" y="277886"/>
                </a:cubicBezTo>
                <a:cubicBezTo>
                  <a:pt x="4042037" y="271547"/>
                  <a:pt x="4042601" y="255413"/>
                  <a:pt x="4039744" y="248953"/>
                </a:cubicBezTo>
                <a:cubicBezTo>
                  <a:pt x="4035493" y="239342"/>
                  <a:pt x="4028412" y="233267"/>
                  <a:pt x="4011772" y="224953"/>
                </a:cubicBezTo>
                <a:cubicBezTo>
                  <a:pt x="3996515" y="217330"/>
                  <a:pt x="3991923" y="212666"/>
                  <a:pt x="3991917" y="204786"/>
                </a:cubicBezTo>
                <a:cubicBezTo>
                  <a:pt x="3991912" y="199415"/>
                  <a:pt x="3995528" y="195398"/>
                  <a:pt x="4001934" y="193655"/>
                </a:cubicBezTo>
                <a:cubicBezTo>
                  <a:pt x="4007622" y="192108"/>
                  <a:pt x="4019313" y="192999"/>
                  <a:pt x="4027659" y="195615"/>
                </a:cubicBezTo>
                <a:cubicBezTo>
                  <a:pt x="4031208" y="196727"/>
                  <a:pt x="4034465" y="197644"/>
                  <a:pt x="4034896" y="197651"/>
                </a:cubicBezTo>
                <a:cubicBezTo>
                  <a:pt x="4035327" y="197658"/>
                  <a:pt x="4035550" y="193754"/>
                  <a:pt x="4035392" y="188975"/>
                </a:cubicBezTo>
                <a:lnTo>
                  <a:pt x="4035106" y="180287"/>
                </a:lnTo>
                <a:lnTo>
                  <a:pt x="4027163" y="178633"/>
                </a:lnTo>
                <a:cubicBezTo>
                  <a:pt x="4022507" y="177664"/>
                  <a:pt x="4016627" y="177097"/>
                  <a:pt x="4010876" y="176963"/>
                </a:cubicBezTo>
                <a:close/>
                <a:moveTo>
                  <a:pt x="3421237" y="175425"/>
                </a:moveTo>
                <a:cubicBezTo>
                  <a:pt x="3396376" y="175425"/>
                  <a:pt x="3376223" y="195578"/>
                  <a:pt x="3376223" y="220439"/>
                </a:cubicBezTo>
                <a:cubicBezTo>
                  <a:pt x="3376223" y="245300"/>
                  <a:pt x="3396376" y="265453"/>
                  <a:pt x="3421237" y="265453"/>
                </a:cubicBezTo>
                <a:cubicBezTo>
                  <a:pt x="3446098" y="265453"/>
                  <a:pt x="3466251" y="245300"/>
                  <a:pt x="3466251" y="220439"/>
                </a:cubicBezTo>
                <a:cubicBezTo>
                  <a:pt x="3466251" y="195578"/>
                  <a:pt x="3446098" y="175425"/>
                  <a:pt x="3421237" y="175425"/>
                </a:cubicBezTo>
                <a:close/>
                <a:moveTo>
                  <a:pt x="0" y="0"/>
                </a:moveTo>
                <a:lnTo>
                  <a:pt x="4564062" y="0"/>
                </a:lnTo>
                <a:lnTo>
                  <a:pt x="4564062" y="5143499"/>
                </a:lnTo>
                <a:lnTo>
                  <a:pt x="0" y="51434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tabLst>
                <a:tab pos="2971800" algn="l"/>
              </a:tabLst>
              <a:defRPr/>
            </a:lvl1pPr>
          </a:lstStyle>
          <a:p>
            <a:endParaRPr lang="da-DK" dirty="0"/>
          </a:p>
        </p:txBody>
      </p:sp>
      <p:sp>
        <p:nvSpPr>
          <p:cNvPr id="77" name="Tekstfelt 76">
            <a:extLst>
              <a:ext uri="{FF2B5EF4-FFF2-40B4-BE49-F238E27FC236}">
                <a16:creationId xmlns:a16="http://schemas.microsoft.com/office/drawing/2014/main" id="{DDACF173-1E0E-485F-8D3B-5857BF5F1D51}"/>
              </a:ext>
            </a:extLst>
          </p:cNvPr>
          <p:cNvSpPr txBox="1"/>
          <p:nvPr userDrawn="1"/>
        </p:nvSpPr>
        <p:spPr>
          <a:xfrm>
            <a:off x="5129272" y="2872085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800" dirty="0">
                <a:solidFill>
                  <a:schemeClr val="bg1"/>
                </a:solidFill>
              </a:rPr>
              <a:t>Når du indsætter billede ved at klikke på billedikonet vises samtidig logoet for Danske Regioner øverst til højre</a:t>
            </a:r>
          </a:p>
        </p:txBody>
      </p:sp>
    </p:spTree>
    <p:extLst>
      <p:ext uri="{BB962C8B-B14F-4D97-AF65-F5344CB8AC3E}">
        <p14:creationId xmlns:p14="http://schemas.microsoft.com/office/powerpoint/2010/main" val="280838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910"/>
            <a:ext cx="7239000" cy="6667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895350"/>
            <a:ext cx="8534400" cy="318229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256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24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217333-29C9-4585-8C33-1156943674B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45720"/>
            <a:ext cx="7427168" cy="666750"/>
          </a:xfrm>
          <a:prstGeom prst="rect">
            <a:avLst/>
          </a:prstGeom>
        </p:spPr>
        <p:txBody>
          <a:bodyPr vert="horz" lIns="91440" tIns="91440" rIns="91440" bIns="91440" rtlCol="0" anchor="ctr">
            <a:normAutofit/>
          </a:bodyPr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7427168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4" name="Billede 3" descr="DANSKE REGIONER LOGO2 grøn§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0"/>
            <a:ext cx="114203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9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5" r:id="rId3"/>
    <p:sldLayoutId id="2147483660" r:id="rId4"/>
    <p:sldLayoutId id="2147483668" r:id="rId5"/>
    <p:sldLayoutId id="2147483669" r:id="rId6"/>
    <p:sldLayoutId id="2147483694" r:id="rId7"/>
    <p:sldLayoutId id="2147483661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217333-29C9-4585-8C33-1156943674B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45720"/>
            <a:ext cx="7427168" cy="666750"/>
          </a:xfrm>
          <a:prstGeom prst="rect">
            <a:avLst/>
          </a:prstGeom>
        </p:spPr>
        <p:txBody>
          <a:bodyPr vert="horz" lIns="91440" tIns="91440" rIns="91440" bIns="91440" rtlCol="0" anchor="ctr">
            <a:normAutofit/>
          </a:bodyPr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7427168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4" name="Billede 3" descr="DANSKE REGIONER LOGO2 grøn§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0"/>
            <a:ext cx="1142030" cy="3619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B2F272-A49A-429A-A470-AF4AC2C07AE6}"/>
              </a:ext>
            </a:extLst>
          </p:cNvPr>
          <p:cNvSpPr/>
          <p:nvPr userDrawn="1"/>
        </p:nvSpPr>
        <p:spPr>
          <a:xfrm>
            <a:off x="7883128" y="0"/>
            <a:ext cx="1144191" cy="361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065A2A6-AC7F-4DD8-BA06-FD6282AF5AF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889079" y="0"/>
            <a:ext cx="1132054" cy="35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7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5" r:id="rId4"/>
    <p:sldLayoutId id="2147483673" r:id="rId5"/>
    <p:sldLayoutId id="2147483674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F7452-6DF8-46AE-AEAB-28FE9572A3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Centrale og strukturelle udfordringer i sundhedsvæsenet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6F520-0D11-422C-BA59-399249510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Nationaløkonomisk Forening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2427E7-0222-4EC5-806D-7862DD06B9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Rikke Friis </a:t>
            </a:r>
          </a:p>
          <a:p>
            <a:r>
              <a:rPr lang="da-DK" dirty="0"/>
              <a:t>Forhandlingsdirektør i Danske  Regioner</a:t>
            </a:r>
          </a:p>
        </p:txBody>
      </p:sp>
      <p:pic>
        <p:nvPicPr>
          <p:cNvPr id="13" name="Pladsholder til billede 12" descr="Et billede, der indeholder person, indendørs, kvinde, smilende&#10;&#10;Automatisk genereret beskrivelse">
            <a:extLst>
              <a:ext uri="{FF2B5EF4-FFF2-40B4-BE49-F238E27FC236}">
                <a16:creationId xmlns:a16="http://schemas.microsoft.com/office/drawing/2014/main" id="{D013F4D4-E36D-7581-E119-D2D4AE56D6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573" r="95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122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25803DC4-B23B-5C8B-2BEE-AFE6AF990829}"/>
              </a:ext>
            </a:extLst>
          </p:cNvPr>
          <p:cNvSpPr txBox="1"/>
          <p:nvPr/>
        </p:nvSpPr>
        <p:spPr>
          <a:xfrm>
            <a:off x="304800" y="28575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400" b="1" dirty="0">
                <a:solidFill>
                  <a:schemeClr val="bg1"/>
                </a:solidFill>
              </a:rPr>
              <a:t>Private løsninger og private betalingsvilje?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291814E-9603-0413-3C1C-EA3F64CEFC16}"/>
              </a:ext>
            </a:extLst>
          </p:cNvPr>
          <p:cNvGraphicFramePr/>
          <p:nvPr/>
        </p:nvGraphicFramePr>
        <p:xfrm>
          <a:off x="-1143000" y="980497"/>
          <a:ext cx="9097818" cy="375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il: højre 5">
            <a:extLst>
              <a:ext uri="{FF2B5EF4-FFF2-40B4-BE49-F238E27FC236}">
                <a16:creationId xmlns:a16="http://schemas.microsoft.com/office/drawing/2014/main" id="{5A44BA56-2BE3-DB74-01C5-5AEEC1DB02CC}"/>
              </a:ext>
            </a:extLst>
          </p:cNvPr>
          <p:cNvSpPr/>
          <p:nvPr/>
        </p:nvSpPr>
        <p:spPr>
          <a:xfrm>
            <a:off x="5943600" y="1276350"/>
            <a:ext cx="762000" cy="304800"/>
          </a:xfrm>
          <a:prstGeom prst="rightArrow">
            <a:avLst/>
          </a:prstGeom>
          <a:solidFill>
            <a:srgbClr val="99C3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FE4E144-2387-E59C-03D1-212041280DFC}"/>
              </a:ext>
            </a:extLst>
          </p:cNvPr>
          <p:cNvSpPr txBox="1"/>
          <p:nvPr/>
        </p:nvSpPr>
        <p:spPr>
          <a:xfrm>
            <a:off x="6964218" y="948565"/>
            <a:ext cx="1981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600" dirty="0">
                <a:solidFill>
                  <a:schemeClr val="accent5"/>
                </a:solidFill>
              </a:rPr>
              <a:t>Udviklingen er hidtil gået under radaren, og </a:t>
            </a:r>
            <a:r>
              <a:rPr lang="da-DK" sz="1600" b="1" dirty="0">
                <a:solidFill>
                  <a:schemeClr val="accent5"/>
                </a:solidFill>
              </a:rPr>
              <a:t>det kalder på en afklaring </a:t>
            </a:r>
            <a:r>
              <a:rPr lang="da-DK" sz="1600" dirty="0">
                <a:solidFill>
                  <a:schemeClr val="accent5"/>
                </a:solidFill>
              </a:rPr>
              <a:t>af 1) hvad det offentlige skal finansiere 2) hvilke behandlinger vi som samfund vil anvende den sundhedsfaglige kapacitet på og 3) om det er rimeligt, at en privatforsikring giver fortrinsret i køen. De spørgsmål forhindrer ikke udlicitering m.v.</a:t>
            </a:r>
          </a:p>
        </p:txBody>
      </p:sp>
    </p:spTree>
    <p:extLst>
      <p:ext uri="{BB962C8B-B14F-4D97-AF65-F5344CB8AC3E}">
        <p14:creationId xmlns:p14="http://schemas.microsoft.com/office/powerpoint/2010/main" val="96573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97DFD86-AE26-46EA-961F-4C18E633B2A2}"/>
              </a:ext>
            </a:extLst>
          </p:cNvPr>
          <p:cNvSpPr txBox="1"/>
          <p:nvPr/>
        </p:nvSpPr>
        <p:spPr>
          <a:xfrm>
            <a:off x="381000" y="284512"/>
            <a:ext cx="699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a-DK" sz="2400" b="1" dirty="0">
                <a:solidFill>
                  <a:srgbClr val="03637D"/>
                </a:solidFill>
                <a:latin typeface="Calibri"/>
              </a:rPr>
              <a:t>Sundhedsudgifter i DK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AA252B7-2972-F648-CAEE-29A5E49AC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71550"/>
            <a:ext cx="8278375" cy="35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04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949A1DFD-164F-410E-9BD7-6169A6DC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2402205"/>
            <a:ext cx="3986394" cy="398145"/>
          </a:xfrm>
        </p:spPr>
        <p:txBody>
          <a:bodyPr>
            <a:normAutofit fontScale="90000"/>
          </a:bodyPr>
          <a:lstStyle/>
          <a:p>
            <a:r>
              <a:rPr lang="da-DK" sz="18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 			     Sundhedsudgifterne stiger med alderen	             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97DFD86-AE26-46EA-961F-4C18E633B2A2}"/>
              </a:ext>
            </a:extLst>
          </p:cNvPr>
          <p:cNvSpPr txBox="1"/>
          <p:nvPr/>
        </p:nvSpPr>
        <p:spPr>
          <a:xfrm>
            <a:off x="76200" y="284512"/>
            <a:ext cx="7298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a-DK" sz="2400" b="1" dirty="0">
                <a:solidFill>
                  <a:srgbClr val="03637D"/>
                </a:solidFill>
                <a:latin typeface="Calibri"/>
              </a:rPr>
              <a:t>Udfordringer er der nok af: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CF842B4-F8CC-4F81-9BFF-438A4A8AB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8913" t="25592" r="21661" b="17527"/>
          <a:stretch/>
        </p:blipFill>
        <p:spPr>
          <a:xfrm>
            <a:off x="5562600" y="2857987"/>
            <a:ext cx="2525959" cy="161186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C1BC4AA-3D18-807D-C6EC-735E7CC04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21002"/>
            <a:ext cx="3358398" cy="2037017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BC104EA-1B5E-A765-AE99-5CE7D5657A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087412"/>
              </p:ext>
            </p:extLst>
          </p:nvPr>
        </p:nvGraphicFramePr>
        <p:xfrm>
          <a:off x="-609600" y="71668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6074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97DFD86-AE26-46EA-961F-4C18E633B2A2}"/>
              </a:ext>
            </a:extLst>
          </p:cNvPr>
          <p:cNvSpPr txBox="1"/>
          <p:nvPr/>
        </p:nvSpPr>
        <p:spPr>
          <a:xfrm>
            <a:off x="381000" y="284512"/>
            <a:ext cx="699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a-DK" sz="2400" b="1" dirty="0">
                <a:solidFill>
                  <a:srgbClr val="03637D"/>
                </a:solidFill>
                <a:latin typeface="Calibri"/>
              </a:rPr>
              <a:t>Mangel på arbejdskraft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6C3539EA-149D-5227-71BA-665BAAF88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37343"/>
            <a:ext cx="8001000" cy="431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22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97DFD86-AE26-46EA-961F-4C18E633B2A2}"/>
              </a:ext>
            </a:extLst>
          </p:cNvPr>
          <p:cNvSpPr txBox="1"/>
          <p:nvPr/>
        </p:nvSpPr>
        <p:spPr>
          <a:xfrm>
            <a:off x="381000" y="284512"/>
            <a:ext cx="699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a-DK" sz="2400" b="1" dirty="0">
                <a:solidFill>
                  <a:srgbClr val="03637D"/>
                </a:solidFill>
                <a:latin typeface="Calibri"/>
              </a:rPr>
              <a:t>Hvad driver sundhedsudgifterne?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D6B39DF-6034-C9EE-2BED-6272FF745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58" y="780750"/>
            <a:ext cx="6682242" cy="43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9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59A9FE-93AF-4D17-9F83-32154B05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98"/>
            <a:ext cx="7239000" cy="666750"/>
          </a:xfrm>
        </p:spPr>
        <p:txBody>
          <a:bodyPr>
            <a:normAutofit fontScale="90000"/>
          </a:bodyPr>
          <a:lstStyle/>
          <a:p>
            <a:br>
              <a:rPr lang="da-DK" sz="2400" dirty="0"/>
            </a:br>
            <a:r>
              <a:rPr lang="da-DK" sz="2400" dirty="0"/>
              <a:t>Løsninger af mere strukturel karakter </a:t>
            </a:r>
            <a:br>
              <a:rPr lang="da-DK" sz="2400" dirty="0"/>
            </a:br>
            <a:endParaRPr lang="da-DK" sz="2400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DF1C494-44A6-ECD9-F7C8-A0DAF3D7EF1A}"/>
              </a:ext>
            </a:extLst>
          </p:cNvPr>
          <p:cNvSpPr txBox="1"/>
          <p:nvPr/>
        </p:nvSpPr>
        <p:spPr>
          <a:xfrm>
            <a:off x="451657" y="1045052"/>
            <a:ext cx="8019789" cy="3280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a-DK" sz="2000" b="1" i="1" dirty="0">
              <a:solidFill>
                <a:srgbClr val="03637D"/>
              </a:solidFill>
              <a:latin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Prioritering</a:t>
            </a: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srgbClr val="0363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 skarpere definition af kerneopgaven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dirty="0">
                <a:solidFill>
                  <a:schemeClr val="accent5"/>
                </a:solidFill>
                <a:latin typeface="Calibri"/>
              </a:rPr>
              <a:t>Forebyggelse af akutte kontakter og indlæggelser </a:t>
            </a:r>
            <a:r>
              <a:rPr lang="da-DK" dirty="0">
                <a:solidFill>
                  <a:srgbClr val="03637D"/>
                </a:solidFill>
                <a:latin typeface="Calibri"/>
              </a:rPr>
              <a:t>gennem</a:t>
            </a:r>
          </a:p>
          <a:p>
            <a:pPr marL="1371600" lvl="2" indent="-457200">
              <a:spcBef>
                <a:spcPct val="20000"/>
              </a:spcBef>
              <a:buFont typeface="+mj-lt"/>
              <a:buAutoNum type="alphaLcParenR"/>
              <a:defRPr/>
            </a:pP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srgbClr val="0363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Kommunerne – kan de håndtere syge borgere på plejehjem og akutfunktioner? Kan man forvente at sundhedsopgaverne løses?</a:t>
            </a:r>
          </a:p>
          <a:p>
            <a:pPr marL="1371600" lvl="2" indent="-45720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da-DK" dirty="0">
                <a:solidFill>
                  <a:srgbClr val="03637D"/>
                </a:solidFill>
                <a:latin typeface="Calibri"/>
              </a:rPr>
              <a:t>Praksissektoren – er vores overenskomstmodel tidssvarende?</a:t>
            </a:r>
          </a:p>
          <a:p>
            <a:pPr marL="1371600" lvl="2" indent="-457200">
              <a:spcBef>
                <a:spcPct val="20000"/>
              </a:spcBef>
              <a:buFont typeface="+mj-lt"/>
              <a:buAutoNum type="alphaLcParenR"/>
              <a:defRPr/>
            </a:pP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srgbClr val="0363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Civilsamfundet og den private sektor – hvilken plads skal de have i løsningerne?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dirty="0">
                <a:solidFill>
                  <a:srgbClr val="03637D"/>
                </a:solidFill>
                <a:latin typeface="Calibri"/>
              </a:rPr>
              <a:t>Større behandlingskapacitet gennem </a:t>
            </a:r>
            <a:r>
              <a:rPr lang="da-DK" dirty="0">
                <a:solidFill>
                  <a:schemeClr val="accent5"/>
                </a:solidFill>
                <a:latin typeface="Calibri"/>
              </a:rPr>
              <a:t>bedre sundhedsuddannelser</a:t>
            </a:r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rgbClr val="0363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Mere sundhed for pengene </a:t>
            </a:r>
            <a:r>
              <a:rPr lang="da-DK" dirty="0">
                <a:solidFill>
                  <a:srgbClr val="03637D"/>
                </a:solidFill>
                <a:latin typeface="Calibri"/>
              </a:rPr>
              <a:t>og afbureaukratisering</a:t>
            </a:r>
          </a:p>
        </p:txBody>
      </p:sp>
    </p:spTree>
    <p:extLst>
      <p:ext uri="{BB962C8B-B14F-4D97-AF65-F5344CB8AC3E}">
        <p14:creationId xmlns:p14="http://schemas.microsoft.com/office/powerpoint/2010/main" val="3051181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880DB2-B700-42FB-A8A2-C0FD6D8E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4163"/>
            <a:ext cx="7239000" cy="666750"/>
          </a:xfrm>
        </p:spPr>
        <p:txBody>
          <a:bodyPr>
            <a:noAutofit/>
          </a:bodyPr>
          <a:lstStyle/>
          <a:p>
            <a:r>
              <a:rPr lang="da-DK" sz="2400" dirty="0"/>
              <a:t>Samspil med </a:t>
            </a:r>
            <a:r>
              <a:rPr lang="da-DK" sz="2400" dirty="0">
                <a:solidFill>
                  <a:schemeClr val="accent5"/>
                </a:solidFill>
              </a:rPr>
              <a:t>kommunerne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89BD153-E345-2E93-7517-7742738DF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5344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1800" dirty="0"/>
          </a:p>
          <a:p>
            <a:r>
              <a:rPr lang="da-DK" sz="1900" dirty="0"/>
              <a:t>En tydelig </a:t>
            </a:r>
            <a:r>
              <a:rPr lang="da-DK" sz="1900" dirty="0">
                <a:solidFill>
                  <a:schemeClr val="accent5"/>
                </a:solidFill>
              </a:rPr>
              <a:t>kvalitetsplan</a:t>
            </a:r>
            <a:r>
              <a:rPr lang="da-DK" sz="1900" dirty="0"/>
              <a:t>, der stiller krav og definerer faglig støtte</a:t>
            </a:r>
          </a:p>
          <a:p>
            <a:r>
              <a:rPr lang="da-DK" sz="1900" dirty="0"/>
              <a:t>Større kommunal kapacitet med </a:t>
            </a:r>
            <a:r>
              <a:rPr lang="da-DK" sz="1900" dirty="0">
                <a:solidFill>
                  <a:schemeClr val="accent5"/>
                </a:solidFill>
              </a:rPr>
              <a:t>fælleskommunal opgaveløsning</a:t>
            </a:r>
            <a:r>
              <a:rPr lang="da-DK" sz="1900" dirty="0"/>
              <a:t>?</a:t>
            </a:r>
          </a:p>
          <a:p>
            <a:r>
              <a:rPr lang="da-DK" sz="1900" dirty="0">
                <a:solidFill>
                  <a:schemeClr val="accent5"/>
                </a:solidFill>
              </a:rPr>
              <a:t>Samdrift/fælles kommunal-regional organisering af sundsindsatser for ældre,</a:t>
            </a:r>
            <a:r>
              <a:rPr lang="da-DK" sz="1900" dirty="0"/>
              <a:t> f.eks. på plejehjem, midlertidige pladser m.v.?</a:t>
            </a:r>
            <a:r>
              <a:rPr lang="da-DK" sz="1900" dirty="0">
                <a:solidFill>
                  <a:schemeClr val="accent5"/>
                </a:solidFill>
              </a:rPr>
              <a:t> </a:t>
            </a:r>
            <a:endParaRPr lang="da-DK" sz="1900" dirty="0"/>
          </a:p>
          <a:p>
            <a:r>
              <a:rPr lang="da-DK" sz="1900" dirty="0">
                <a:solidFill>
                  <a:schemeClr val="accent5"/>
                </a:solidFill>
              </a:rPr>
              <a:t>Færre barrierer </a:t>
            </a:r>
            <a:r>
              <a:rPr lang="da-DK" sz="1900" dirty="0"/>
              <a:t>for fælles regional-kommunal opgaveløsning?</a:t>
            </a:r>
          </a:p>
          <a:p>
            <a:r>
              <a:rPr lang="da-DK" sz="1900" dirty="0">
                <a:solidFill>
                  <a:schemeClr val="accent5"/>
                </a:solidFill>
              </a:rPr>
              <a:t>Stille krav til</a:t>
            </a:r>
            <a:r>
              <a:rPr lang="da-DK" sz="1900" dirty="0"/>
              <a:t>, hvad </a:t>
            </a:r>
            <a:r>
              <a:rPr lang="da-DK" sz="1900" dirty="0">
                <a:solidFill>
                  <a:schemeClr val="accent5"/>
                </a:solidFill>
              </a:rPr>
              <a:t>klyngerne</a:t>
            </a:r>
            <a:r>
              <a:rPr lang="da-DK" sz="1900" dirty="0"/>
              <a:t> skal kunne levere til borgerne?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1729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91743-5010-C3E6-F383-EB506BB2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000" dirty="0"/>
              <a:t>Nye opgaver til almen praksis ved lavere patienttal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2E1E2E4-4240-70AE-6B12-5695552A3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391246"/>
            <a:ext cx="7924800" cy="3203376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6C0D6D-3B35-05AD-A4EC-8B4C06E4AF7D}"/>
              </a:ext>
            </a:extLst>
          </p:cNvPr>
          <p:cNvSpPr txBox="1">
            <a:spLocks/>
          </p:cNvSpPr>
          <p:nvPr/>
        </p:nvSpPr>
        <p:spPr>
          <a:xfrm>
            <a:off x="457200" y="97155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 dirty="0"/>
              <a:t> </a:t>
            </a:r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pPr marL="0" indent="0">
              <a:buFont typeface="Arial"/>
              <a:buNone/>
            </a:pPr>
            <a:endParaRPr lang="da-DK" sz="2000" dirty="0"/>
          </a:p>
          <a:p>
            <a:pPr marL="0" indent="0">
              <a:buFont typeface="Arial"/>
              <a:buNone/>
            </a:pPr>
            <a:endParaRPr lang="da-DK" dirty="0"/>
          </a:p>
          <a:p>
            <a:pPr marL="0" indent="0">
              <a:buFont typeface="Arial"/>
              <a:buNone/>
            </a:pPr>
            <a:endParaRPr lang="da-DK" dirty="0"/>
          </a:p>
          <a:p>
            <a:pPr marL="0" indent="0">
              <a:buFont typeface="Arial"/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931A4F-B568-9C5B-245E-9D25A84A5BB2}"/>
              </a:ext>
            </a:extLst>
          </p:cNvPr>
          <p:cNvSpPr txBox="1">
            <a:spLocks/>
          </p:cNvSpPr>
          <p:nvPr/>
        </p:nvSpPr>
        <p:spPr>
          <a:xfrm>
            <a:off x="457200" y="742950"/>
            <a:ext cx="8153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100" b="1" dirty="0"/>
              <a:t>Flere praktiserende læger forudsætter, at </a:t>
            </a:r>
            <a:r>
              <a:rPr lang="da-DK" sz="2100" b="1" dirty="0">
                <a:solidFill>
                  <a:schemeClr val="accent5"/>
                </a:solidFill>
              </a:rPr>
              <a:t>flere opgaver </a:t>
            </a:r>
            <a:r>
              <a:rPr lang="da-DK" sz="2100" b="1" dirty="0"/>
              <a:t>løses af almen praksis, f.eks.: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100" dirty="0"/>
              <a:t>Lægevagten skal fortsat bemandes af læger i almen medicin?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100" dirty="0"/>
              <a:t>Fast almen medicinsk tilbud på botilbud, plejehjem og akutpladser?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100" dirty="0"/>
              <a:t>Større og tydeligere tovholderansvar for patienternes forløb?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100" dirty="0"/>
              <a:t>Forebygge indlæggelser og genindlæggelser (f.eks. fokus på den tidlige indsats overfor mental mistrivsel, flere sygebesøg)?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100" dirty="0"/>
              <a:t>Flere opgaver skal løbende kunne flyttes ud af sygehusene?</a:t>
            </a:r>
          </a:p>
          <a:p>
            <a:pPr marL="0" indent="0">
              <a:buNone/>
            </a:pPr>
            <a:endParaRPr lang="da-DK" sz="2100" b="1" dirty="0"/>
          </a:p>
          <a:p>
            <a:pPr marL="0" indent="0">
              <a:buNone/>
            </a:pPr>
            <a:r>
              <a:rPr lang="da-DK" sz="2100" b="1" dirty="0"/>
              <a:t>En </a:t>
            </a:r>
            <a:r>
              <a:rPr lang="da-DK" sz="2100" b="1" dirty="0">
                <a:solidFill>
                  <a:schemeClr val="accent5"/>
                </a:solidFill>
              </a:rPr>
              <a:t>markant forbedret fysisk, telefonisk og digital tilgængelighed </a:t>
            </a:r>
            <a:r>
              <a:rPr lang="da-DK" sz="2100" b="1" dirty="0"/>
              <a:t>i almen praksis </a:t>
            </a:r>
            <a:r>
              <a:rPr lang="da-DK" sz="2100" dirty="0"/>
              <a:t>er en forudsætning for at sektoren kan løse flere opgaver til borgernes tilfredshed – derfor bør der stilles specifikke krav, og PLO skal forpligte sig stærkere end hidtil.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2100" b="1" dirty="0"/>
          </a:p>
          <a:p>
            <a:pPr marL="0" indent="0">
              <a:buNone/>
            </a:pPr>
            <a:r>
              <a:rPr lang="da-DK" sz="2100" b="1" dirty="0">
                <a:solidFill>
                  <a:schemeClr val="accent5"/>
                </a:solidFill>
              </a:rPr>
              <a:t>Barrierer</a:t>
            </a:r>
            <a:r>
              <a:rPr lang="da-DK" sz="2100" b="1" dirty="0"/>
              <a:t> for udviklingen i almen praksis skal fjernes: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100" dirty="0">
                <a:solidFill>
                  <a:schemeClr val="accent5"/>
                </a:solidFill>
              </a:rPr>
              <a:t>Problemer med datadeling</a:t>
            </a:r>
            <a:r>
              <a:rPr lang="da-DK" sz="2100" dirty="0"/>
              <a:t> mellem regioner, kommuner og almen praksis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100" dirty="0">
                <a:solidFill>
                  <a:schemeClr val="accent5"/>
                </a:solidFill>
              </a:rPr>
              <a:t>Stor variation </a:t>
            </a:r>
            <a:r>
              <a:rPr lang="da-DK" sz="2100" dirty="0"/>
              <a:t>i hvordan de praktiserende læger magter opgaverne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100" dirty="0"/>
              <a:t>PLO tøver med at tage større skridt af hensyn til </a:t>
            </a:r>
            <a:r>
              <a:rPr lang="da-DK" sz="2100" dirty="0">
                <a:solidFill>
                  <a:schemeClr val="accent5"/>
                </a:solidFill>
              </a:rPr>
              <a:t>laveste fællesnævner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100" dirty="0"/>
              <a:t>Organisatoriske forhold og </a:t>
            </a:r>
            <a:r>
              <a:rPr lang="da-DK" sz="2100" dirty="0">
                <a:solidFill>
                  <a:schemeClr val="accent5"/>
                </a:solidFill>
              </a:rPr>
              <a:t>manglede personale </a:t>
            </a:r>
            <a:r>
              <a:rPr lang="da-DK" sz="2100" dirty="0"/>
              <a:t>udfordrer læger i omstillingen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100" dirty="0"/>
              <a:t>Nuværende </a:t>
            </a:r>
            <a:r>
              <a:rPr lang="da-DK" sz="2100" dirty="0">
                <a:solidFill>
                  <a:schemeClr val="accent5"/>
                </a:solidFill>
              </a:rPr>
              <a:t>ydelsesbaseret honorarstruktur </a:t>
            </a:r>
            <a:r>
              <a:rPr lang="da-DK" sz="2100" dirty="0"/>
              <a:t>understøtter ikke omstillingen</a:t>
            </a:r>
          </a:p>
          <a:p>
            <a:pPr marL="0" indent="0">
              <a:buNone/>
            </a:pPr>
            <a:endParaRPr lang="da-DK" sz="2100" dirty="0"/>
          </a:p>
          <a:p>
            <a:pPr lvl="1"/>
            <a:endParaRPr lang="da-DK" sz="2100" dirty="0"/>
          </a:p>
          <a:p>
            <a:pPr lvl="1"/>
            <a:endParaRPr lang="da-DK" sz="16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pPr marL="0" indent="0">
              <a:buFont typeface="Arial"/>
              <a:buNone/>
            </a:pPr>
            <a:endParaRPr lang="da-DK" sz="2000" dirty="0"/>
          </a:p>
          <a:p>
            <a:pPr marL="0" indent="0">
              <a:buFont typeface="Arial"/>
              <a:buNone/>
            </a:pPr>
            <a:endParaRPr lang="da-DK" dirty="0"/>
          </a:p>
          <a:p>
            <a:pPr marL="0" indent="0">
              <a:buFont typeface="Arial"/>
              <a:buNone/>
            </a:pPr>
            <a:endParaRPr lang="da-DK" dirty="0"/>
          </a:p>
          <a:p>
            <a:pPr marL="0" indent="0">
              <a:buFont typeface="Arial"/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6528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91743-5010-C3E6-F383-EB506BB2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000" dirty="0"/>
              <a:t>Flere versioner af praksissektoren?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2E1E2E4-4240-70AE-6B12-5695552A3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391246"/>
            <a:ext cx="7924800" cy="3203376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6C0D6D-3B35-05AD-A4EC-8B4C06E4AF7D}"/>
              </a:ext>
            </a:extLst>
          </p:cNvPr>
          <p:cNvSpPr txBox="1">
            <a:spLocks/>
          </p:cNvSpPr>
          <p:nvPr/>
        </p:nvSpPr>
        <p:spPr>
          <a:xfrm>
            <a:off x="457200" y="97155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 dirty="0"/>
              <a:t> </a:t>
            </a:r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pPr marL="0" indent="0">
              <a:buFont typeface="Arial"/>
              <a:buNone/>
            </a:pPr>
            <a:endParaRPr lang="da-DK" sz="2000" dirty="0"/>
          </a:p>
          <a:p>
            <a:pPr marL="0" indent="0">
              <a:buFont typeface="Arial"/>
              <a:buNone/>
            </a:pPr>
            <a:endParaRPr lang="da-DK" dirty="0"/>
          </a:p>
          <a:p>
            <a:pPr marL="0" indent="0">
              <a:buFont typeface="Arial"/>
              <a:buNone/>
            </a:pPr>
            <a:endParaRPr lang="da-DK" dirty="0"/>
          </a:p>
          <a:p>
            <a:pPr marL="0" indent="0">
              <a:buFont typeface="Arial"/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931A4F-B568-9C5B-245E-9D25A84A5BB2}"/>
              </a:ext>
            </a:extLst>
          </p:cNvPr>
          <p:cNvSpPr txBox="1">
            <a:spLocks/>
          </p:cNvSpPr>
          <p:nvPr/>
        </p:nvSpPr>
        <p:spPr>
          <a:xfrm>
            <a:off x="609600" y="895350"/>
            <a:ext cx="8153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dirty="0"/>
              <a:t>Skal almen praksis omstilles ved at etablere </a:t>
            </a:r>
            <a:r>
              <a:rPr lang="da-DK" sz="1800" dirty="0">
                <a:solidFill>
                  <a:schemeClr val="accent5"/>
                </a:solidFill>
              </a:rPr>
              <a:t>et særligt spor for dem, der kan og vil</a:t>
            </a:r>
            <a:r>
              <a:rPr lang="da-DK" sz="1800" dirty="0"/>
              <a:t>: f.eks. lægehuse med flere opgaver, med flere fagligheder og flere ansatte og med en ny honorarstruktur?</a:t>
            </a:r>
          </a:p>
          <a:p>
            <a:endParaRPr lang="da-DK" sz="1800" dirty="0"/>
          </a:p>
          <a:p>
            <a:r>
              <a:rPr lang="da-DK" sz="1800" dirty="0"/>
              <a:t>Skal der – i forlængelse af den fælles vision med FAPS – satses yderligere på speciallægepraksis, (f.eks. dækkende flere byer/nærhospitaler), og </a:t>
            </a:r>
            <a:r>
              <a:rPr lang="da-DK" sz="1800" dirty="0">
                <a:solidFill>
                  <a:schemeClr val="accent5"/>
                </a:solidFill>
              </a:rPr>
              <a:t>skal speciallægerne spille en endnu større rolle</a:t>
            </a:r>
            <a:r>
              <a:rPr lang="da-DK" sz="1800" dirty="0"/>
              <a:t> i understøttelsen af almen praksis?</a:t>
            </a:r>
          </a:p>
          <a:p>
            <a:endParaRPr lang="da-DK" sz="1800" dirty="0"/>
          </a:p>
          <a:p>
            <a:r>
              <a:rPr lang="da-DK" sz="1800" dirty="0"/>
              <a:t>Skal der etableres et </a:t>
            </a:r>
            <a:r>
              <a:rPr lang="da-DK" sz="1800" dirty="0">
                <a:solidFill>
                  <a:srgbClr val="FF0000"/>
                </a:solidFill>
              </a:rPr>
              <a:t>tættere samarbejde mellem akutsygehuset og almen praksis</a:t>
            </a:r>
            <a:r>
              <a:rPr lang="da-DK" sz="1800" dirty="0"/>
              <a:t>, så det bliver legitimt at samarbejde om kvalitet og forebyggelse af indlæggelser og genindlæggelser?</a:t>
            </a:r>
          </a:p>
          <a:p>
            <a:endParaRPr lang="da-DK" sz="1800" dirty="0"/>
          </a:p>
          <a:p>
            <a:pPr marL="0" indent="0">
              <a:buNone/>
            </a:pPr>
            <a:r>
              <a:rPr lang="da-DK" sz="1800" b="1" dirty="0"/>
              <a:t>Kan forhandlingssystemet, som vi kender det, løse fremtidens udfordringer?</a:t>
            </a:r>
          </a:p>
          <a:p>
            <a:pPr marL="0" indent="0">
              <a:buFont typeface="Arial"/>
              <a:buNone/>
            </a:pPr>
            <a:endParaRPr lang="da-DK" sz="2000" dirty="0"/>
          </a:p>
          <a:p>
            <a:pPr marL="0" indent="0">
              <a:buFont typeface="Arial"/>
              <a:buNone/>
            </a:pPr>
            <a:endParaRPr lang="da-DK" dirty="0"/>
          </a:p>
          <a:p>
            <a:pPr marL="0" indent="0">
              <a:buFont typeface="Arial"/>
              <a:buNone/>
            </a:pPr>
            <a:endParaRPr lang="da-DK" dirty="0"/>
          </a:p>
          <a:p>
            <a:pPr marL="0" indent="0">
              <a:buFont typeface="Arial"/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2021221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Custom 2">
      <a:dk1>
        <a:srgbClr val="01171D"/>
      </a:dk1>
      <a:lt1>
        <a:srgbClr val="03637D"/>
      </a:lt1>
      <a:dk2>
        <a:srgbClr val="007E8D"/>
      </a:dk2>
      <a:lt2>
        <a:srgbClr val="87C661"/>
      </a:lt2>
      <a:accent1>
        <a:srgbClr val="11384E"/>
      </a:accent1>
      <a:accent2>
        <a:srgbClr val="10ADC6"/>
      </a:accent2>
      <a:accent3>
        <a:srgbClr val="007E8D"/>
      </a:accent3>
      <a:accent4>
        <a:srgbClr val="87C661"/>
      </a:accent4>
      <a:accent5>
        <a:srgbClr val="BE1E2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9C339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99C339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40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Kontortema">
  <a:themeElements>
    <a:clrScheme name="Custom 2">
      <a:dk1>
        <a:srgbClr val="01171D"/>
      </a:dk1>
      <a:lt1>
        <a:srgbClr val="03637D"/>
      </a:lt1>
      <a:dk2>
        <a:srgbClr val="007E8D"/>
      </a:dk2>
      <a:lt2>
        <a:srgbClr val="87C661"/>
      </a:lt2>
      <a:accent1>
        <a:srgbClr val="11384E"/>
      </a:accent1>
      <a:accent2>
        <a:srgbClr val="10ADC6"/>
      </a:accent2>
      <a:accent3>
        <a:srgbClr val="007E8D"/>
      </a:accent3>
      <a:accent4>
        <a:srgbClr val="87C661"/>
      </a:accent4>
      <a:accent5>
        <a:srgbClr val="BE1E2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9C339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99C339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40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CMTemplateName xmlns="http://schemas.microsoft.com/sharepoint/v3" xsi:nil="true"/>
    <CCMTemplateVersion xmlns="http://schemas.microsoft.com/sharepoint/v3" xsi:nil="true"/>
    <TaxCatchAll xmlns="0f688ae7-70fc-48ff-8593-161c0537bbb6"/>
    <CCMAgendaItemId xmlns="B47417D5-0DB0-4C11-8029-34B99CB5E303" xsi:nil="true"/>
    <CCMMeetingCaseLink xmlns="B47417D5-0DB0-4C11-8029-34B99CB5E303">
      <Url xsi:nil="true"/>
      <Description xsi:nil="true"/>
    </CCMMeetingCaseLink>
    <CCMMeetingCaseInstanceId xmlns="B47417D5-0DB0-4C11-8029-34B99CB5E303" xsi:nil="true"/>
    <Bem_x00e6_rkning xmlns="B47417D5-0DB0-4C11-8029-34B99CB5E303" xsi:nil="true"/>
    <CCMCognitiveType xmlns="http://schemas.microsoft.com/sharepoint/v3" xsi:nil="true"/>
    <CaseOwner xmlns="http://schemas.microsoft.com/sharepoint/v3">
      <UserInfo>
        <DisplayName/>
        <AccountId xsi:nil="true"/>
        <AccountType/>
      </UserInfo>
    </CaseOwner>
    <TrackID xmlns="http://schemas.microsoft.com/sharepoint/v3" xsi:nil="true"/>
    <Classification xmlns="http://schemas.microsoft.com/sharepoint/v3" xsi:nil="true"/>
    <CCMAgendaDocumentStatus xmlns="B47417D5-0DB0-4C11-8029-34B99CB5E303" xsi:nil="true"/>
    <CCMAgendaStatus xmlns="B47417D5-0DB0-4C11-8029-34B99CB5E303" xsi:nil="true"/>
    <CCMMeetingCaseId xmlns="B47417D5-0DB0-4C11-8029-34B99CB5E303" xsi:nil="true"/>
    <CCMMetadataExtractionStatus xmlns="http://schemas.microsoft.com/sharepoint/v3">CCMPageCount:InProgress;CCMCommentCount:InProgress</CCMMetadataExtractionStatus>
    <CCMSystemID xmlns="http://schemas.microsoft.com/sharepoint/v3">70b75415-b03e-435b-a96a-f2c99eab6ff9</CCMSystemID>
    <WasSigned xmlns="http://schemas.microsoft.com/sharepoint/v3">false</WasSigned>
    <WasEncrypted xmlns="http://schemas.microsoft.com/sharepoint/v3">false</WasEncrypted>
    <LocalAttachment xmlns="http://schemas.microsoft.com/sharepoint/v3">false</LocalAttachment>
    <Related xmlns="http://schemas.microsoft.com/sharepoint/v3">false</Related>
    <CCMVisualId xmlns="http://schemas.microsoft.com/sharepoint/v3">EMN-2022-01202</CCMVisualId>
    <Finalized xmlns="http://schemas.microsoft.com/sharepoint/v3">false</Finalized>
    <DocID xmlns="http://schemas.microsoft.com/sharepoint/v3">1622671</DocID>
    <MailHasAttachments xmlns="http://schemas.microsoft.com/sharepoint/v3">false</MailHasAttachments>
    <CCMTemplateID xmlns="http://schemas.microsoft.com/sharepoint/v3">0</CCMTemplateID>
    <CaseRecordNumber xmlns="http://schemas.microsoft.com/sharepoint/v3">0</CaseRecordNumber>
    <CaseID xmlns="http://schemas.microsoft.com/sharepoint/v3">EMN-2022-01202</CaseID>
    <RegistrationDate xmlns="http://schemas.microsoft.com/sharepoint/v3" xsi:nil="true"/>
    <CCMPageCount xmlns="http://schemas.microsoft.com/sharepoint/v3">0</CCMPageCount>
    <CCMCommentCount xmlns="http://schemas.microsoft.com/sharepoint/v3">0</CCMCommentCount>
    <CCMPreviewAnnotationsTasks xmlns="http://schemas.microsoft.com/sharepoint/v3">0</CCMPreviewAnnotationsTask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6091F0AB511D7D4D9D52971CC887706B" ma:contentTypeVersion="0" ma:contentTypeDescription="GetOrganized dokument" ma:contentTypeScope="" ma:versionID="8789b45bbefc002360b9368ce51d2038">
  <xsd:schema xmlns:xsd="http://www.w3.org/2001/XMLSchema" xmlns:xs="http://www.w3.org/2001/XMLSchema" xmlns:p="http://schemas.microsoft.com/office/2006/metadata/properties" xmlns:ns1="http://schemas.microsoft.com/sharepoint/v3" xmlns:ns2="0f688ae7-70fc-48ff-8593-161c0537bbb6" xmlns:ns3="B47417D5-0DB0-4C11-8029-34B99CB5E303" targetNamespace="http://schemas.microsoft.com/office/2006/metadata/properties" ma:root="true" ma:fieldsID="2d3414e557e9ea9a4d905f4122e56291" ns1:_="" ns2:_="" ns3:_="">
    <xsd:import namespace="http://schemas.microsoft.com/sharepoint/v3"/>
    <xsd:import namespace="0f688ae7-70fc-48ff-8593-161c0537bbb6"/>
    <xsd:import namespace="B47417D5-0DB0-4C11-8029-34B99CB5E303"/>
    <xsd:element name="properties">
      <xsd:complexType>
        <xsd:sequence>
          <xsd:element name="documentManagement">
            <xsd:complexType>
              <xsd:all>
                <xsd:element ref="ns1:Classification" minOccurs="0"/>
                <xsd:element ref="ns1:CaseOwner" minOccurs="0"/>
                <xsd:element ref="ns1:TrackID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TemplateID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1:CCMConversation" minOccurs="0"/>
                <xsd:element ref="ns2:TaxCatchAll" minOccurs="0"/>
                <xsd:element ref="ns3:CCMAgendaDocumentStatus" minOccurs="0"/>
                <xsd:element ref="ns3:CCMAgendaStatus" minOccurs="0"/>
                <xsd:element ref="ns3:CCMMeetingCaseId" minOccurs="0"/>
                <xsd:element ref="ns3:CCMMeetingCaseInstanceId" minOccurs="0"/>
                <xsd:element ref="ns3:CCMAgendaItemId" minOccurs="0"/>
                <xsd:element ref="ns3:CCMMeetingCaseLink" minOccurs="0"/>
                <xsd:element ref="ns3:AgendaStatusIcon" minOccurs="0"/>
                <xsd:element ref="ns1:CCMVisualId" minOccurs="0"/>
                <xsd:element ref="ns1:CCMOriginalDocID" minOccurs="0"/>
                <xsd:element ref="ns3:Bem_x00e6_rkning" minOccurs="0"/>
                <xsd:element ref="ns1:CCMMetadataExtractionStatus" minOccurs="0"/>
                <xsd:element ref="ns1:CCMPageCount" minOccurs="0"/>
                <xsd:element ref="ns1:CCMCommentCount" minOccurs="0"/>
                <xsd:element ref="ns1:CCMPreviewAnnotationsTasks" minOccurs="0"/>
                <xsd:element ref="ns1:CCMCognitive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lassification" ma:index="2" nillable="true" ma:displayName="Klassifikation" ma:hidden="true" ma:internalName="Classification">
      <xsd:simpleType>
        <xsd:restriction base="dms:Choice">
          <xsd:enumeration value="Offentlig"/>
          <xsd:enumeration value="Intern"/>
          <xsd:enumeration value="Fortrolig"/>
        </xsd:restriction>
      </xsd:simpleType>
    </xsd:element>
    <xsd:element name="CaseOwner" ma:index="3" nillable="true" ma:displayName="Ansvarlig" ma:list="UserInfo" ma:SharePointGroup="0" ma:internalName="Case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rackID" ma:index="4" nillable="true" ma:displayName="TrackID" ma:description="" ma:internalName="TrackID">
      <xsd:simpleType>
        <xsd:restriction base="dms:Note">
          <xsd:maxLength value="255"/>
        </xsd:restriction>
      </xsd:simpleType>
    </xsd:element>
    <xsd:element name="CaseID" ma:index="11" nillable="true" ma:displayName="Sags ID" ma:default="Tildeler" ma:internalName="CaseID" ma:readOnly="true">
      <xsd:simpleType>
        <xsd:restriction base="dms:Text"/>
      </xsd:simpleType>
    </xsd:element>
    <xsd:element name="DocID" ma:index="12" nillable="true" ma:displayName="Dok ID" ma:default="Tildeler" ma:internalName="DocID" ma:readOnly="true">
      <xsd:simpleType>
        <xsd:restriction base="dms:Text"/>
      </xsd:simpleType>
    </xsd:element>
    <xsd:element name="Finalized" ma:index="13" nillable="true" ma:displayName="Endeligt" ma:default="False" ma:internalName="Finalized" ma:readOnly="true">
      <xsd:simpleType>
        <xsd:restriction base="dms:Boolean"/>
      </xsd:simpleType>
    </xsd:element>
    <xsd:element name="Related" ma:index="14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15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16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17" nillable="true" ma:displayName="Lokalt bilag" ma:default="False" ma:internalName="LocalAttachment" ma:readOnly="true">
      <xsd:simpleType>
        <xsd:restriction base="dms:Boolean"/>
      </xsd:simpleType>
    </xsd:element>
    <xsd:element name="CCMTemplateName" ma:index="18" nillable="true" ma:displayName="Skabelon navn" ma:internalName="CCMTemplateName" ma:readOnly="true">
      <xsd:simpleType>
        <xsd:restriction base="dms:Text"/>
      </xsd:simpleType>
    </xsd:element>
    <xsd:element name="CCMTemplateVersion" ma:index="19" nillable="true" ma:displayName="Skabelon version" ma:internalName="CCMTemplateVersion" ma:readOnly="true">
      <xsd:simpleType>
        <xsd:restriction base="dms:Text"/>
      </xsd:simpleType>
    </xsd:element>
    <xsd:element name="CCMTemplateID" ma:index="20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SystemID" ma:index="21" nillable="true" ma:displayName="CCMSystemID" ma:hidden="true" ma:internalName="CCMSystemID" ma:readOnly="true">
      <xsd:simpleType>
        <xsd:restriction base="dms:Text"/>
      </xsd:simpleType>
    </xsd:element>
    <xsd:element name="WasEncrypted" ma:index="22" nillable="true" ma:displayName="Krypteret" ma:default="False" ma:internalName="WasEncrypted" ma:readOnly="true">
      <xsd:simpleType>
        <xsd:restriction base="dms:Boolean"/>
      </xsd:simpleType>
    </xsd:element>
    <xsd:element name="WasSigned" ma:index="23" nillable="true" ma:displayName="Signeret" ma:default="False" ma:internalName="WasSigned" ma:readOnly="true">
      <xsd:simpleType>
        <xsd:restriction base="dms:Boolean"/>
      </xsd:simpleType>
    </xsd:element>
    <xsd:element name="MailHasAttachments" ma:index="24" nillable="true" ma:displayName="E-mail har vedhæftede filer" ma:default="False" ma:internalName="MailHasAttachments" ma:readOnly="true">
      <xsd:simpleType>
        <xsd:restriction base="dms:Boolean"/>
      </xsd:simpleType>
    </xsd:element>
    <xsd:element name="CCMConversation" ma:index="25" nillable="true" ma:displayName="Samtale" ma:internalName="CCMConversation" ma:readOnly="true">
      <xsd:simpleType>
        <xsd:restriction base="dms:Text"/>
      </xsd:simpleType>
    </xsd:element>
    <xsd:element name="CCMVisualId" ma:index="36" nillable="true" ma:displayName="Sags ID" ma:default="Tildeler" ma:internalName="CCMVisualId" ma:readOnly="true">
      <xsd:simpleType>
        <xsd:restriction base="dms:Text"/>
      </xsd:simpleType>
    </xsd:element>
    <xsd:element name="CCMOriginalDocID" ma:index="37" nillable="true" ma:displayName="Originalt Dok ID" ma:description="" ma:internalName="CCMOriginalDocID" ma:readOnly="true">
      <xsd:simpleType>
        <xsd:restriction base="dms:Text"/>
      </xsd:simpleType>
    </xsd:element>
    <xsd:element name="CCMMetadataExtractionStatus" ma:index="41" nillable="true" ma:displayName="CCMMetadataExtractionStatus" ma:default="CCMPageCount:InProgress;CCMCommentCount:InProgress" ma:hidden="true" ma:internalName="CCMMetadataExtractionStatus" ma:readOnly="false">
      <xsd:simpleType>
        <xsd:restriction base="dms:Text"/>
      </xsd:simpleType>
    </xsd:element>
    <xsd:element name="CCMPageCount" ma:index="42" nillable="true" ma:displayName="Sider" ma:decimals="0" ma:internalName="CCMPageCount" ma:readOnly="true">
      <xsd:simpleType>
        <xsd:restriction base="dms:Number"/>
      </xsd:simpleType>
    </xsd:element>
    <xsd:element name="CCMCommentCount" ma:index="43" nillable="true" ma:displayName="Kommentarer" ma:decimals="0" ma:internalName="CCMCommentCount" ma:readOnly="true">
      <xsd:simpleType>
        <xsd:restriction base="dms:Number"/>
      </xsd:simpleType>
    </xsd:element>
    <xsd:element name="CCMPreviewAnnotationsTasks" ma:index="44" nillable="true" ma:displayName="Opgaver" ma:decimals="0" ma:internalName="CCMPreviewAnnotationsTasks" ma:readOnly="true">
      <xsd:simpleType>
        <xsd:restriction base="dms:Number"/>
      </xsd:simpleType>
    </xsd:element>
    <xsd:element name="CCMCognitiveType" ma:index="45" nillable="true" ma:displayName="CognitiveType" ma:decimals="0" ma:internalName="CCMCognitiveType" ma:readOnly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688ae7-70fc-48ff-8593-161c0537bbb6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bbb74e3-00f2-4161-ad62-809061ab94e1}" ma:internalName="TaxCatchAll" ma:showField="CatchAllData" ma:web="0f688ae7-70fc-48ff-8593-161c0537bb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417D5-0DB0-4C11-8029-34B99CB5E303" elementFormDefault="qualified">
    <xsd:import namespace="http://schemas.microsoft.com/office/2006/documentManagement/types"/>
    <xsd:import namespace="http://schemas.microsoft.com/office/infopath/2007/PartnerControls"/>
    <xsd:element name="CCMAgendaDocumentStatus" ma:index="29" nillable="true" ma:displayName="Status  for dagsordensdokument" ma:description="Status for dagsordensdokument skal kun udfyldes, hvis du er ved at oprette et dagsordenspunkt.&#10;&#10;Udkast - når du opretter dokumentet og begynder at arbejde i det&#10;Under udarbejdelse - når udkastet er færdigt og bliver sendt til godkendelse m.v.&#10;Endelig - når dagsordenspunktet er helt færdigt, godkendt og klar til at blive publiceret til en dagsorden." ma:format="Dropdown" ma:internalName="CCMAgendaDocumentStatus">
      <xsd:simpleType>
        <xsd:restriction base="dms:Choice">
          <xsd:enumeration value="Udkast"/>
          <xsd:enumeration value="Under udarbejdelse"/>
          <xsd:enumeration value="Endelig"/>
        </xsd:restriction>
      </xsd:simpleType>
    </xsd:element>
    <xsd:element name="CCMAgendaStatus" ma:index="30" nillable="true" ma:displayName="Dagsordenstatus" ma:description="Udfyldes kun hvis det er et dagsordenspunkt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Id" ma:index="31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32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33" nillable="true" ma:displayName="CCMAgendaItemId" ma:decimals="0" ma:hidden="true" ma:internalName="CCMAgendaItemId">
      <xsd:simpleType>
        <xsd:restriction base="dms:Number"/>
      </xsd:simpleType>
    </xsd:element>
    <xsd:element name="CCMMeetingCaseLink" ma:index="34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gendaStatusIcon" ma:index="35" nillable="true" ma:displayName="Ikon for dagsordensstatus" ma:internalName="AgendaStatusIcon" ma:readOnly="true">
      <xsd:simpleType>
        <xsd:restriction base="dms:Unknown"/>
      </xsd:simpleType>
    </xsd:element>
    <xsd:element name="Bem_x00e6_rkning" ma:index="40" nillable="true" ma:displayName="Bemærkning" ma:internalName="Bem_x00e6_rkn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8D0474-F6ED-4C2D-944B-58A8B83F8DFB}">
  <ds:schemaRefs>
    <ds:schemaRef ds:uri="B47417D5-0DB0-4C11-8029-34B99CB5E303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0f688ae7-70fc-48ff-8593-161c0537bbb6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1637C30-5DED-4E46-B1EE-1604F06759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0E8D4B-E005-47D1-98DE-30AE1A5745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f688ae7-70fc-48ff-8593-161c0537bbb6"/>
    <ds:schemaRef ds:uri="B47417D5-0DB0-4C11-8029-34B99CB5E3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DanskeRegioner PPTbredformatlogo</Template>
  <TotalTime>0</TotalTime>
  <Words>789</Words>
  <Application>Microsoft Office PowerPoint</Application>
  <PresentationFormat>Skærmshow (16:9)</PresentationFormat>
  <Paragraphs>127</Paragraphs>
  <Slides>10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Kontortema</vt:lpstr>
      <vt:lpstr>1_Kontortema</vt:lpstr>
      <vt:lpstr>Centrale og strukturelle udfordringer i sundhedsvæsenet</vt:lpstr>
      <vt:lpstr>PowerPoint-præsentation</vt:lpstr>
      <vt:lpstr>              Sundhedsudgifterne stiger med alderen              </vt:lpstr>
      <vt:lpstr>PowerPoint-præsentation</vt:lpstr>
      <vt:lpstr>PowerPoint-præsentation</vt:lpstr>
      <vt:lpstr> Løsninger af mere strukturel karakter  </vt:lpstr>
      <vt:lpstr>Samspil med kommunerne</vt:lpstr>
      <vt:lpstr>Nye opgaver til almen praksis ved lavere patienttal</vt:lpstr>
      <vt:lpstr>Flere versioner af praksissektoren?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Robusthedskommissionen psykiatridirektørkreds</dc:title>
  <dc:creator>Mads Holm Iversen</dc:creator>
  <cp:lastModifiedBy>Rikke Margrethe Friis</cp:lastModifiedBy>
  <cp:revision>50</cp:revision>
  <dcterms:created xsi:type="dcterms:W3CDTF">2018-03-06T09:42:34Z</dcterms:created>
  <dcterms:modified xsi:type="dcterms:W3CDTF">2023-04-17T20:24:13Z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0x010100AC085CFC53BC46CEA2EADE194AD9D482006091F0AB511D7D4D9D52971CC887706B</vt:lpwstr>
  </property>
  <property fmtid="{D5CDD505-2E9C-101B-9397-08002B2CF9AE}" pid="3" name="CCMIsSharedOnOneDrive">
    <vt:bool>false</vt:bool>
  </property>
  <property fmtid="{D5CDD505-2E9C-101B-9397-08002B2CF9AE}" pid="4" name="xd_Signature">
    <vt:bool>false</vt:bool>
  </property>
  <property fmtid="{D5CDD505-2E9C-101B-9397-08002B2CF9AE}" pid="5" name="CCMOneDriveID">
    <vt:lpwstr/>
  </property>
  <property fmtid="{D5CDD505-2E9C-101B-9397-08002B2CF9AE}" pid="6" name="CCMOneDriveOwnerID">
    <vt:lpwstr/>
  </property>
  <property fmtid="{D5CDD505-2E9C-101B-9397-08002B2CF9AE}" pid="7" name="CCMOneDriveItemID">
    <vt:lpwstr/>
  </property>
  <property fmtid="{D5CDD505-2E9C-101B-9397-08002B2CF9AE}" pid="8" name="CCMSystemID">
    <vt:lpwstr>70b75415-b03e-435b-a96a-f2c99eab6ff9</vt:lpwstr>
  </property>
  <property fmtid="{D5CDD505-2E9C-101B-9397-08002B2CF9AE}" pid="9" name="Sagsprofil">
    <vt:lpwstr/>
  </property>
  <property fmtid="{D5CDD505-2E9C-101B-9397-08002B2CF9AE}" pid="10" name="CCMSystem">
    <vt:lpwstr> </vt:lpwstr>
  </property>
</Properties>
</file>